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6" r:id="rId2"/>
    <p:sldId id="277" r:id="rId3"/>
    <p:sldId id="264" r:id="rId4"/>
    <p:sldId id="276" r:id="rId5"/>
    <p:sldId id="265" r:id="rId6"/>
    <p:sldId id="266" r:id="rId7"/>
    <p:sldId id="269" r:id="rId8"/>
    <p:sldId id="275" r:id="rId9"/>
    <p:sldId id="267" r:id="rId10"/>
    <p:sldId id="268" r:id="rId11"/>
    <p:sldId id="274" r:id="rId12"/>
    <p:sldId id="273" r:id="rId13"/>
    <p:sldId id="272" r:id="rId14"/>
    <p:sldId id="257" r:id="rId15"/>
    <p:sldId id="263" r:id="rId16"/>
    <p:sldId id="271" r:id="rId17"/>
    <p:sldId id="270" r:id="rId18"/>
    <p:sldId id="260" r:id="rId19"/>
    <p:sldId id="278" r:id="rId20"/>
    <p:sldId id="262" r:id="rId21"/>
    <p:sldId id="279" r:id="rId22"/>
    <p:sldId id="259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4DC79-3E77-477C-B2D1-E5CBE78AA4E5}" v="3" dt="2023-11-14T00:28:28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jah K. Gibbs" userId="c6712d87-e224-49df-bb0d-0b7d5b664740" providerId="ADAL" clId="{9F586AD6-CA20-4212-BB5E-08F1BE4355EF}"/>
    <pc:docChg chg="undo redo custSel addSld modSld sldOrd modMainMaster">
      <pc:chgData name="Elijah K. Gibbs" userId="c6712d87-e224-49df-bb0d-0b7d5b664740" providerId="ADAL" clId="{9F586AD6-CA20-4212-BB5E-08F1BE4355EF}" dt="2023-09-01T17:29:04.386" v="1214" actId="20577"/>
      <pc:docMkLst>
        <pc:docMk/>
      </pc:docMkLst>
      <pc:sldChg chg="modSp new mod">
        <pc:chgData name="Elijah K. Gibbs" userId="c6712d87-e224-49df-bb0d-0b7d5b664740" providerId="ADAL" clId="{9F586AD6-CA20-4212-BB5E-08F1BE4355EF}" dt="2023-09-01T17:29:04.386" v="1214" actId="20577"/>
        <pc:sldMkLst>
          <pc:docMk/>
          <pc:sldMk cId="2013103941" sldId="256"/>
        </pc:sldMkLst>
        <pc:spChg chg="mod">
          <ac:chgData name="Elijah K. Gibbs" userId="c6712d87-e224-49df-bb0d-0b7d5b664740" providerId="ADAL" clId="{9F586AD6-CA20-4212-BB5E-08F1BE4355EF}" dt="2023-09-01T17:29:04.386" v="1214" actId="20577"/>
          <ac:spMkLst>
            <pc:docMk/>
            <pc:sldMk cId="2013103941" sldId="256"/>
            <ac:spMk id="2" creationId="{F136E2E6-CCED-AB6D-2F14-05C0A820368F}"/>
          </ac:spMkLst>
        </pc:spChg>
        <pc:spChg chg="mod">
          <ac:chgData name="Elijah K. Gibbs" userId="c6712d87-e224-49df-bb0d-0b7d5b664740" providerId="ADAL" clId="{9F586AD6-CA20-4212-BB5E-08F1BE4355EF}" dt="2023-08-31T22:06:18.554" v="981" actId="20577"/>
          <ac:spMkLst>
            <pc:docMk/>
            <pc:sldMk cId="2013103941" sldId="256"/>
            <ac:spMk id="3" creationId="{FEB80C32-5686-4D9E-1501-F36A306AF1CD}"/>
          </ac:spMkLst>
        </pc:spChg>
      </pc:sldChg>
      <pc:sldChg chg="modSp new mod">
        <pc:chgData name="Elijah K. Gibbs" userId="c6712d87-e224-49df-bb0d-0b7d5b664740" providerId="ADAL" clId="{9F586AD6-CA20-4212-BB5E-08F1BE4355EF}" dt="2023-08-30T17:19:39.433" v="980" actId="20577"/>
        <pc:sldMkLst>
          <pc:docMk/>
          <pc:sldMk cId="2451914479" sldId="257"/>
        </pc:sldMkLst>
        <pc:spChg chg="mod">
          <ac:chgData name="Elijah K. Gibbs" userId="c6712d87-e224-49df-bb0d-0b7d5b664740" providerId="ADAL" clId="{9F586AD6-CA20-4212-BB5E-08F1BE4355EF}" dt="2023-08-30T17:02:48.976" v="60" actId="20577"/>
          <ac:spMkLst>
            <pc:docMk/>
            <pc:sldMk cId="2451914479" sldId="257"/>
            <ac:spMk id="2" creationId="{D689ECEA-17AA-4783-70F2-10CD8A69D2D5}"/>
          </ac:spMkLst>
        </pc:spChg>
        <pc:spChg chg="mod">
          <ac:chgData name="Elijah K. Gibbs" userId="c6712d87-e224-49df-bb0d-0b7d5b664740" providerId="ADAL" clId="{9F586AD6-CA20-4212-BB5E-08F1BE4355EF}" dt="2023-08-30T17:19:39.433" v="980" actId="20577"/>
          <ac:spMkLst>
            <pc:docMk/>
            <pc:sldMk cId="2451914479" sldId="257"/>
            <ac:spMk id="3" creationId="{9CA1EB64-86FE-EF73-4AAC-FFFE00A64CD9}"/>
          </ac:spMkLst>
        </pc:spChg>
      </pc:sldChg>
      <pc:sldChg chg="addSp delSp modSp new mod">
        <pc:chgData name="Elijah K. Gibbs" userId="c6712d87-e224-49df-bb0d-0b7d5b664740" providerId="ADAL" clId="{9F586AD6-CA20-4212-BB5E-08F1BE4355EF}" dt="2023-08-30T17:10:12.937" v="533" actId="22"/>
        <pc:sldMkLst>
          <pc:docMk/>
          <pc:sldMk cId="2568866637" sldId="258"/>
        </pc:sldMkLst>
        <pc:spChg chg="mod">
          <ac:chgData name="Elijah K. Gibbs" userId="c6712d87-e224-49df-bb0d-0b7d5b664740" providerId="ADAL" clId="{9F586AD6-CA20-4212-BB5E-08F1BE4355EF}" dt="2023-08-30T17:09:23.177" v="532" actId="20577"/>
          <ac:spMkLst>
            <pc:docMk/>
            <pc:sldMk cId="2568866637" sldId="258"/>
            <ac:spMk id="2" creationId="{8E5804B9-6C8F-915C-1861-4D8CE2173593}"/>
          </ac:spMkLst>
        </pc:spChg>
        <pc:spChg chg="del">
          <ac:chgData name="Elijah K. Gibbs" userId="c6712d87-e224-49df-bb0d-0b7d5b664740" providerId="ADAL" clId="{9F586AD6-CA20-4212-BB5E-08F1BE4355EF}" dt="2023-08-30T17:10:12.937" v="533" actId="22"/>
          <ac:spMkLst>
            <pc:docMk/>
            <pc:sldMk cId="2568866637" sldId="258"/>
            <ac:spMk id="3" creationId="{1A34212C-DD68-DC98-0414-A34FDB4E6054}"/>
          </ac:spMkLst>
        </pc:spChg>
        <pc:picChg chg="add mod ord">
          <ac:chgData name="Elijah K. Gibbs" userId="c6712d87-e224-49df-bb0d-0b7d5b664740" providerId="ADAL" clId="{9F586AD6-CA20-4212-BB5E-08F1BE4355EF}" dt="2023-08-30T17:10:12.937" v="533" actId="22"/>
          <ac:picMkLst>
            <pc:docMk/>
            <pc:sldMk cId="2568866637" sldId="258"/>
            <ac:picMk id="5" creationId="{19EF5E28-8363-FFFA-7AF3-EFDAC56C4C0B}"/>
          </ac:picMkLst>
        </pc:picChg>
      </pc:sldChg>
      <pc:sldChg chg="modSp new mod">
        <pc:chgData name="Elijah K. Gibbs" userId="c6712d87-e224-49df-bb0d-0b7d5b664740" providerId="ADAL" clId="{9F586AD6-CA20-4212-BB5E-08F1BE4355EF}" dt="2023-08-31T22:43:25.977" v="990" actId="20577"/>
        <pc:sldMkLst>
          <pc:docMk/>
          <pc:sldMk cId="216017596" sldId="259"/>
        </pc:sldMkLst>
        <pc:spChg chg="mod">
          <ac:chgData name="Elijah K. Gibbs" userId="c6712d87-e224-49df-bb0d-0b7d5b664740" providerId="ADAL" clId="{9F586AD6-CA20-4212-BB5E-08F1BE4355EF}" dt="2023-08-30T17:11:07.505" v="564" actId="20577"/>
          <ac:spMkLst>
            <pc:docMk/>
            <pc:sldMk cId="216017596" sldId="259"/>
            <ac:spMk id="2" creationId="{A9748CC6-F01C-2126-B609-F5E95E8F009A}"/>
          </ac:spMkLst>
        </pc:spChg>
        <pc:spChg chg="mod">
          <ac:chgData name="Elijah K. Gibbs" userId="c6712d87-e224-49df-bb0d-0b7d5b664740" providerId="ADAL" clId="{9F586AD6-CA20-4212-BB5E-08F1BE4355EF}" dt="2023-08-31T22:43:25.977" v="990" actId="20577"/>
          <ac:spMkLst>
            <pc:docMk/>
            <pc:sldMk cId="216017596" sldId="259"/>
            <ac:spMk id="3" creationId="{AC95C310-6904-0F70-2668-1FDF830DD6DA}"/>
          </ac:spMkLst>
        </pc:spChg>
      </pc:sldChg>
      <pc:sldChg chg="modSp mod">
        <pc:chgData name="Elijah K. Gibbs" userId="c6712d87-e224-49df-bb0d-0b7d5b664740" providerId="ADAL" clId="{9F586AD6-CA20-4212-BB5E-08F1BE4355EF}" dt="2023-09-01T17:18:56.951" v="1094" actId="20577"/>
        <pc:sldMkLst>
          <pc:docMk/>
          <pc:sldMk cId="1113012233" sldId="260"/>
        </pc:sldMkLst>
        <pc:spChg chg="mod">
          <ac:chgData name="Elijah K. Gibbs" userId="c6712d87-e224-49df-bb0d-0b7d5b664740" providerId="ADAL" clId="{9F586AD6-CA20-4212-BB5E-08F1BE4355EF}" dt="2023-09-01T17:18:56.951" v="1094" actId="20577"/>
          <ac:spMkLst>
            <pc:docMk/>
            <pc:sldMk cId="1113012233" sldId="260"/>
            <ac:spMk id="3" creationId="{81AADD24-9080-0CC7-765B-B56D907FC5BA}"/>
          </ac:spMkLst>
        </pc:spChg>
      </pc:sldChg>
      <pc:sldChg chg="modSp new mod ord">
        <pc:chgData name="Elijah K. Gibbs" userId="c6712d87-e224-49df-bb0d-0b7d5b664740" providerId="ADAL" clId="{9F586AD6-CA20-4212-BB5E-08F1BE4355EF}" dt="2023-09-01T17:20:03.176" v="1163" actId="20577"/>
        <pc:sldMkLst>
          <pc:docMk/>
          <pc:sldMk cId="3376351477" sldId="263"/>
        </pc:sldMkLst>
        <pc:spChg chg="mod">
          <ac:chgData name="Elijah K. Gibbs" userId="c6712d87-e224-49df-bb0d-0b7d5b664740" providerId="ADAL" clId="{9F586AD6-CA20-4212-BB5E-08F1BE4355EF}" dt="2023-09-01T16:46:42.334" v="1045" actId="20577"/>
          <ac:spMkLst>
            <pc:docMk/>
            <pc:sldMk cId="3376351477" sldId="263"/>
            <ac:spMk id="2" creationId="{82C7B961-569D-30D3-6BF5-F06C3B8DFDC6}"/>
          </ac:spMkLst>
        </pc:spChg>
        <pc:spChg chg="mod">
          <ac:chgData name="Elijah K. Gibbs" userId="c6712d87-e224-49df-bb0d-0b7d5b664740" providerId="ADAL" clId="{9F586AD6-CA20-4212-BB5E-08F1BE4355EF}" dt="2023-09-01T17:20:03.176" v="1163" actId="20577"/>
          <ac:spMkLst>
            <pc:docMk/>
            <pc:sldMk cId="3376351477" sldId="263"/>
            <ac:spMk id="3" creationId="{25566CAE-3365-2491-65B4-DE344DA14184}"/>
          </ac:spMkLst>
        </pc:spChg>
      </pc:sldChg>
      <pc:sldMasterChg chg="setBg modSldLayout">
        <pc:chgData name="Elijah K. Gibbs" userId="c6712d87-e224-49df-bb0d-0b7d5b664740" providerId="ADAL" clId="{9F586AD6-CA20-4212-BB5E-08F1BE4355EF}" dt="2023-08-30T17:01:24.394" v="5"/>
        <pc:sldMasterMkLst>
          <pc:docMk/>
          <pc:sldMasterMk cId="3664110594" sldId="2147483696"/>
        </pc:sldMasterMkLst>
        <pc:sldLayoutChg chg="setBg">
          <pc:chgData name="Elijah K. Gibbs" userId="c6712d87-e224-49df-bb0d-0b7d5b664740" providerId="ADAL" clId="{9F586AD6-CA20-4212-BB5E-08F1BE4355EF}" dt="2023-08-30T17:01:24.394" v="5"/>
          <pc:sldLayoutMkLst>
            <pc:docMk/>
            <pc:sldMasterMk cId="3664110594" sldId="2147483696"/>
            <pc:sldLayoutMk cId="2625985267" sldId="2147483697"/>
          </pc:sldLayoutMkLst>
        </pc:sldLayoutChg>
      </pc:sldMasterChg>
    </pc:docChg>
  </pc:docChgLst>
  <pc:docChgLst>
    <pc:chgData name="Elijah K. Gibbs" userId="c6712d87-e224-49df-bb0d-0b7d5b664740" providerId="ADAL" clId="{8661D4E8-F9BE-40DC-9EEF-7D224ACDA31B}"/>
    <pc:docChg chg="undo redo custSel addSld delSld modSld sldOrd modMainMaster">
      <pc:chgData name="Elijah K. Gibbs" userId="c6712d87-e224-49df-bb0d-0b7d5b664740" providerId="ADAL" clId="{8661D4E8-F9BE-40DC-9EEF-7D224ACDA31B}" dt="2023-09-05T12:54:34.500" v="1990" actId="6549"/>
      <pc:docMkLst>
        <pc:docMk/>
      </pc:docMkLst>
      <pc:sldChg chg="modSp mod">
        <pc:chgData name="Elijah K. Gibbs" userId="c6712d87-e224-49df-bb0d-0b7d5b664740" providerId="ADAL" clId="{8661D4E8-F9BE-40DC-9EEF-7D224ACDA31B}" dt="2023-09-05T00:43:17.514" v="1985" actId="20577"/>
        <pc:sldMkLst>
          <pc:docMk/>
          <pc:sldMk cId="2013103941" sldId="256"/>
        </pc:sldMkLst>
        <pc:spChg chg="mod">
          <ac:chgData name="Elijah K. Gibbs" userId="c6712d87-e224-49df-bb0d-0b7d5b664740" providerId="ADAL" clId="{8661D4E8-F9BE-40DC-9EEF-7D224ACDA31B}" dt="2023-09-04T21:36:08.593" v="1981" actId="6549"/>
          <ac:spMkLst>
            <pc:docMk/>
            <pc:sldMk cId="2013103941" sldId="256"/>
            <ac:spMk id="2" creationId="{F136E2E6-CCED-AB6D-2F14-05C0A820368F}"/>
          </ac:spMkLst>
        </pc:spChg>
        <pc:spChg chg="mod">
          <ac:chgData name="Elijah K. Gibbs" userId="c6712d87-e224-49df-bb0d-0b7d5b664740" providerId="ADAL" clId="{8661D4E8-F9BE-40DC-9EEF-7D224ACDA31B}" dt="2023-09-05T00:43:17.514" v="1985" actId="20577"/>
          <ac:spMkLst>
            <pc:docMk/>
            <pc:sldMk cId="2013103941" sldId="256"/>
            <ac:spMk id="3" creationId="{FEB80C32-5686-4D9E-1501-F36A306AF1CD}"/>
          </ac:spMkLst>
        </pc:spChg>
      </pc:sldChg>
      <pc:sldChg chg="modSp mod">
        <pc:chgData name="Elijah K. Gibbs" userId="c6712d87-e224-49df-bb0d-0b7d5b664740" providerId="ADAL" clId="{8661D4E8-F9BE-40DC-9EEF-7D224ACDA31B}" dt="2023-09-01T13:51:47.811" v="1942" actId="313"/>
        <pc:sldMkLst>
          <pc:docMk/>
          <pc:sldMk cId="2451914479" sldId="257"/>
        </pc:sldMkLst>
        <pc:spChg chg="mod">
          <ac:chgData name="Elijah K. Gibbs" userId="c6712d87-e224-49df-bb0d-0b7d5b664740" providerId="ADAL" clId="{8661D4E8-F9BE-40DC-9EEF-7D224ACDA31B}" dt="2023-09-01T13:51:47.811" v="1942" actId="313"/>
          <ac:spMkLst>
            <pc:docMk/>
            <pc:sldMk cId="2451914479" sldId="257"/>
            <ac:spMk id="3" creationId="{9CA1EB64-86FE-EF73-4AAC-FFFE00A64CD9}"/>
          </ac:spMkLst>
        </pc:spChg>
      </pc:sldChg>
      <pc:sldChg chg="addSp delSp modSp add del mod">
        <pc:chgData name="Elijah K. Gibbs" userId="c6712d87-e224-49df-bb0d-0b7d5b664740" providerId="ADAL" clId="{8661D4E8-F9BE-40DC-9EEF-7D224ACDA31B}" dt="2023-09-01T14:16:01.682" v="1977" actId="47"/>
        <pc:sldMkLst>
          <pc:docMk/>
          <pc:sldMk cId="2568866637" sldId="258"/>
        </pc:sldMkLst>
        <pc:spChg chg="mod">
          <ac:chgData name="Elijah K. Gibbs" userId="c6712d87-e224-49df-bb0d-0b7d5b664740" providerId="ADAL" clId="{8661D4E8-F9BE-40DC-9EEF-7D224ACDA31B}" dt="2023-09-01T13:33:38.953" v="1493" actId="20577"/>
          <ac:spMkLst>
            <pc:docMk/>
            <pc:sldMk cId="2568866637" sldId="258"/>
            <ac:spMk id="2" creationId="{8E5804B9-6C8F-915C-1861-4D8CE2173593}"/>
          </ac:spMkLst>
        </pc:spChg>
        <pc:spChg chg="add del mod">
          <ac:chgData name="Elijah K. Gibbs" userId="c6712d87-e224-49df-bb0d-0b7d5b664740" providerId="ADAL" clId="{8661D4E8-F9BE-40DC-9EEF-7D224ACDA31B}" dt="2023-09-01T13:38:34.623" v="1497" actId="22"/>
          <ac:spMkLst>
            <pc:docMk/>
            <pc:sldMk cId="2568866637" sldId="258"/>
            <ac:spMk id="7" creationId="{129DBC0D-04AA-2FC5-97B2-7ED9F55D91D1}"/>
          </ac:spMkLst>
        </pc:spChg>
        <pc:picChg chg="add del">
          <ac:chgData name="Elijah K. Gibbs" userId="c6712d87-e224-49df-bb0d-0b7d5b664740" providerId="ADAL" clId="{8661D4E8-F9BE-40DC-9EEF-7D224ACDA31B}" dt="2023-09-01T13:38:32.840" v="1496" actId="478"/>
          <ac:picMkLst>
            <pc:docMk/>
            <pc:sldMk cId="2568866637" sldId="258"/>
            <ac:picMk id="4" creationId="{5172E67E-953B-9732-193D-8C948FA9CD40}"/>
          </ac:picMkLst>
        </pc:picChg>
        <pc:picChg chg="del">
          <ac:chgData name="Elijah K. Gibbs" userId="c6712d87-e224-49df-bb0d-0b7d5b664740" providerId="ADAL" clId="{8661D4E8-F9BE-40DC-9EEF-7D224ACDA31B}" dt="2023-09-01T13:38:30.359" v="1495" actId="478"/>
          <ac:picMkLst>
            <pc:docMk/>
            <pc:sldMk cId="2568866637" sldId="258"/>
            <ac:picMk id="5" creationId="{19EF5E28-8363-FFFA-7AF3-EFDAC56C4C0B}"/>
          </ac:picMkLst>
        </pc:picChg>
        <pc:picChg chg="add mod ord">
          <ac:chgData name="Elijah K. Gibbs" userId="c6712d87-e224-49df-bb0d-0b7d5b664740" providerId="ADAL" clId="{8661D4E8-F9BE-40DC-9EEF-7D224ACDA31B}" dt="2023-09-01T13:38:34.623" v="1497" actId="22"/>
          <ac:picMkLst>
            <pc:docMk/>
            <pc:sldMk cId="2568866637" sldId="258"/>
            <ac:picMk id="9" creationId="{3A6CEB9A-0B5F-8DA9-0F49-81B5E6562479}"/>
          </ac:picMkLst>
        </pc:picChg>
      </pc:sldChg>
      <pc:sldChg chg="modSp mod ord modNotesTx">
        <pc:chgData name="Elijah K. Gibbs" userId="c6712d87-e224-49df-bb0d-0b7d5b664740" providerId="ADAL" clId="{8661D4E8-F9BE-40DC-9EEF-7D224ACDA31B}" dt="2023-09-05T12:54:34.500" v="1990" actId="6549"/>
        <pc:sldMkLst>
          <pc:docMk/>
          <pc:sldMk cId="216017596" sldId="259"/>
        </pc:sldMkLst>
        <pc:spChg chg="mod">
          <ac:chgData name="Elijah K. Gibbs" userId="c6712d87-e224-49df-bb0d-0b7d5b664740" providerId="ADAL" clId="{8661D4E8-F9BE-40DC-9EEF-7D224ACDA31B}" dt="2023-09-05T12:54:34.500" v="1990" actId="6549"/>
          <ac:spMkLst>
            <pc:docMk/>
            <pc:sldMk cId="216017596" sldId="259"/>
            <ac:spMk id="3" creationId="{AC95C310-6904-0F70-2668-1FDF830DD6DA}"/>
          </ac:spMkLst>
        </pc:spChg>
      </pc:sldChg>
      <pc:sldChg chg="modSp new mod">
        <pc:chgData name="Elijah K. Gibbs" userId="c6712d87-e224-49df-bb0d-0b7d5b664740" providerId="ADAL" clId="{8661D4E8-F9BE-40DC-9EEF-7D224ACDA31B}" dt="2023-09-01T13:54:04.364" v="1975"/>
        <pc:sldMkLst>
          <pc:docMk/>
          <pc:sldMk cId="1113012233" sldId="260"/>
        </pc:sldMkLst>
        <pc:spChg chg="mod">
          <ac:chgData name="Elijah K. Gibbs" userId="c6712d87-e224-49df-bb0d-0b7d5b664740" providerId="ADAL" clId="{8661D4E8-F9BE-40DC-9EEF-7D224ACDA31B}" dt="2023-09-01T13:54:02.231" v="1974" actId="20577"/>
          <ac:spMkLst>
            <pc:docMk/>
            <pc:sldMk cId="1113012233" sldId="260"/>
            <ac:spMk id="2" creationId="{1A8865E3-8805-3502-D303-8B4974EF8925}"/>
          </ac:spMkLst>
        </pc:spChg>
        <pc:spChg chg="mod">
          <ac:chgData name="Elijah K. Gibbs" userId="c6712d87-e224-49df-bb0d-0b7d5b664740" providerId="ADAL" clId="{8661D4E8-F9BE-40DC-9EEF-7D224ACDA31B}" dt="2023-09-01T13:54:04.364" v="1975"/>
          <ac:spMkLst>
            <pc:docMk/>
            <pc:sldMk cId="1113012233" sldId="260"/>
            <ac:spMk id="3" creationId="{81AADD24-9080-0CC7-765B-B56D907FC5BA}"/>
          </ac:spMkLst>
        </pc:spChg>
      </pc:sldChg>
      <pc:sldChg chg="modSp new del mod">
        <pc:chgData name="Elijah K. Gibbs" userId="c6712d87-e224-49df-bb0d-0b7d5b664740" providerId="ADAL" clId="{8661D4E8-F9BE-40DC-9EEF-7D224ACDA31B}" dt="2023-09-01T14:16:04.284" v="1978" actId="47"/>
        <pc:sldMkLst>
          <pc:docMk/>
          <pc:sldMk cId="2755493439" sldId="261"/>
        </pc:sldMkLst>
        <pc:spChg chg="mod">
          <ac:chgData name="Elijah K. Gibbs" userId="c6712d87-e224-49df-bb0d-0b7d5b664740" providerId="ADAL" clId="{8661D4E8-F9BE-40DC-9EEF-7D224ACDA31B}" dt="2023-09-01T13:39:00.648" v="1521" actId="6549"/>
          <ac:spMkLst>
            <pc:docMk/>
            <pc:sldMk cId="2755493439" sldId="261"/>
            <ac:spMk id="2" creationId="{B0C1A4B2-8E95-5B9B-E815-DB0932840849}"/>
          </ac:spMkLst>
        </pc:spChg>
        <pc:spChg chg="mod">
          <ac:chgData name="Elijah K. Gibbs" userId="c6712d87-e224-49df-bb0d-0b7d5b664740" providerId="ADAL" clId="{8661D4E8-F9BE-40DC-9EEF-7D224ACDA31B}" dt="2023-09-01T13:38:48.225" v="1509" actId="6549"/>
          <ac:spMkLst>
            <pc:docMk/>
            <pc:sldMk cId="2755493439" sldId="261"/>
            <ac:spMk id="3" creationId="{09D2550A-EB5F-B235-1602-E00F4E7D9514}"/>
          </ac:spMkLst>
        </pc:spChg>
      </pc:sldChg>
      <pc:sldChg chg="addSp delSp modSp new mod setBg">
        <pc:chgData name="Elijah K. Gibbs" userId="c6712d87-e224-49df-bb0d-0b7d5b664740" providerId="ADAL" clId="{8661D4E8-F9BE-40DC-9EEF-7D224ACDA31B}" dt="2023-09-01T13:46:19.979" v="1619" actId="26606"/>
        <pc:sldMkLst>
          <pc:docMk/>
          <pc:sldMk cId="467253985" sldId="262"/>
        </pc:sldMkLst>
        <pc:spChg chg="mod">
          <ac:chgData name="Elijah K. Gibbs" userId="c6712d87-e224-49df-bb0d-0b7d5b664740" providerId="ADAL" clId="{8661D4E8-F9BE-40DC-9EEF-7D224ACDA31B}" dt="2023-09-01T13:46:19.979" v="1619" actId="26606"/>
          <ac:spMkLst>
            <pc:docMk/>
            <pc:sldMk cId="467253985" sldId="262"/>
            <ac:spMk id="2" creationId="{A5E19135-BA54-13F2-4923-1111C66B2099}"/>
          </ac:spMkLst>
        </pc:spChg>
        <pc:spChg chg="del">
          <ac:chgData name="Elijah K. Gibbs" userId="c6712d87-e224-49df-bb0d-0b7d5b664740" providerId="ADAL" clId="{8661D4E8-F9BE-40DC-9EEF-7D224ACDA31B}" dt="2023-09-01T13:46:19.979" v="1619" actId="26606"/>
          <ac:spMkLst>
            <pc:docMk/>
            <pc:sldMk cId="467253985" sldId="262"/>
            <ac:spMk id="3" creationId="{A890C8FE-2F6D-8621-BB45-229AAA6029B1}"/>
          </ac:spMkLst>
        </pc:spChg>
        <pc:spChg chg="add">
          <ac:chgData name="Elijah K. Gibbs" userId="c6712d87-e224-49df-bb0d-0b7d5b664740" providerId="ADAL" clId="{8661D4E8-F9BE-40DC-9EEF-7D224ACDA31B}" dt="2023-09-01T13:46:19.979" v="1619" actId="26606"/>
          <ac:spMkLst>
            <pc:docMk/>
            <pc:sldMk cId="467253985" sldId="262"/>
            <ac:spMk id="10" creationId="{5D5E0904-721C-4D68-9EB8-1C9752E329A7}"/>
          </ac:spMkLst>
        </pc:spChg>
        <pc:spChg chg="add">
          <ac:chgData name="Elijah K. Gibbs" userId="c6712d87-e224-49df-bb0d-0b7d5b664740" providerId="ADAL" clId="{8661D4E8-F9BE-40DC-9EEF-7D224ACDA31B}" dt="2023-09-01T13:46:19.979" v="1619" actId="26606"/>
          <ac:spMkLst>
            <pc:docMk/>
            <pc:sldMk cId="467253985" sldId="262"/>
            <ac:spMk id="12" creationId="{7466C88B-B170-4C69-85D3-FD6AD975F9A0}"/>
          </ac:spMkLst>
        </pc:spChg>
        <pc:spChg chg="add">
          <ac:chgData name="Elijah K. Gibbs" userId="c6712d87-e224-49df-bb0d-0b7d5b664740" providerId="ADAL" clId="{8661D4E8-F9BE-40DC-9EEF-7D224ACDA31B}" dt="2023-09-01T13:46:19.979" v="1619" actId="26606"/>
          <ac:spMkLst>
            <pc:docMk/>
            <pc:sldMk cId="467253985" sldId="262"/>
            <ac:spMk id="14" creationId="{080FE256-DF37-4639-8CB7-2E2F1897AD0F}"/>
          </ac:spMkLst>
        </pc:spChg>
        <pc:spChg chg="add">
          <ac:chgData name="Elijah K. Gibbs" userId="c6712d87-e224-49df-bb0d-0b7d5b664740" providerId="ADAL" clId="{8661D4E8-F9BE-40DC-9EEF-7D224ACDA31B}" dt="2023-09-01T13:46:19.979" v="1619" actId="26606"/>
          <ac:spMkLst>
            <pc:docMk/>
            <pc:sldMk cId="467253985" sldId="262"/>
            <ac:spMk id="16" creationId="{FDD1039A-772C-4213-A092-0D8A9EF4ACAB}"/>
          </ac:spMkLst>
        </pc:spChg>
        <pc:spChg chg="add">
          <ac:chgData name="Elijah K. Gibbs" userId="c6712d87-e224-49df-bb0d-0b7d5b664740" providerId="ADAL" clId="{8661D4E8-F9BE-40DC-9EEF-7D224ACDA31B}" dt="2023-09-01T13:46:19.979" v="1619" actId="26606"/>
          <ac:spMkLst>
            <pc:docMk/>
            <pc:sldMk cId="467253985" sldId="262"/>
            <ac:spMk id="18" creationId="{0B39728D-66CA-4175-956D-FE26F3225678}"/>
          </ac:spMkLst>
        </pc:spChg>
        <pc:picChg chg="add">
          <ac:chgData name="Elijah K. Gibbs" userId="c6712d87-e224-49df-bb0d-0b7d5b664740" providerId="ADAL" clId="{8661D4E8-F9BE-40DC-9EEF-7D224ACDA31B}" dt="2023-09-01T13:46:19.979" v="1619" actId="26606"/>
          <ac:picMkLst>
            <pc:docMk/>
            <pc:sldMk cId="467253985" sldId="262"/>
            <ac:picMk id="7" creationId="{E3628285-E3B9-B4CE-E327-9C0FCAB69E78}"/>
          </ac:picMkLst>
        </pc:picChg>
      </pc:sldChg>
      <pc:sldMasterChg chg="setBg">
        <pc:chgData name="Elijah K. Gibbs" userId="c6712d87-e224-49df-bb0d-0b7d5b664740" providerId="ADAL" clId="{8661D4E8-F9BE-40DC-9EEF-7D224ACDA31B}" dt="2023-08-31T13:26:38.194" v="0"/>
        <pc:sldMasterMkLst>
          <pc:docMk/>
          <pc:sldMasterMk cId="3664110594" sldId="2147483696"/>
        </pc:sldMasterMkLst>
      </pc:sldMasterChg>
    </pc:docChg>
  </pc:docChgLst>
  <pc:docChgLst>
    <pc:chgData name="Elijah K. Gibbs" userId="c6712d87-e224-49df-bb0d-0b7d5b664740" providerId="ADAL" clId="{10F74F9E-5A06-48FC-97A1-04003B17D97C}"/>
    <pc:docChg chg="undo redo custSel addSld delSld modSld sldOrd">
      <pc:chgData name="Elijah K. Gibbs" userId="c6712d87-e224-49df-bb0d-0b7d5b664740" providerId="ADAL" clId="{10F74F9E-5A06-48FC-97A1-04003B17D97C}" dt="2023-11-12T23:25:19.876" v="4713" actId="1035"/>
      <pc:docMkLst>
        <pc:docMk/>
      </pc:docMkLst>
      <pc:sldChg chg="modSp mod">
        <pc:chgData name="Elijah K. Gibbs" userId="c6712d87-e224-49df-bb0d-0b7d5b664740" providerId="ADAL" clId="{10F74F9E-5A06-48FC-97A1-04003B17D97C}" dt="2023-11-07T00:38:17.221" v="79" actId="6549"/>
        <pc:sldMkLst>
          <pc:docMk/>
          <pc:sldMk cId="2013103941" sldId="256"/>
        </pc:sldMkLst>
        <pc:spChg chg="mod">
          <ac:chgData name="Elijah K. Gibbs" userId="c6712d87-e224-49df-bb0d-0b7d5b664740" providerId="ADAL" clId="{10F74F9E-5A06-48FC-97A1-04003B17D97C}" dt="2023-11-07T00:38:17.221" v="79" actId="6549"/>
          <ac:spMkLst>
            <pc:docMk/>
            <pc:sldMk cId="2013103941" sldId="256"/>
            <ac:spMk id="2" creationId="{F136E2E6-CCED-AB6D-2F14-05C0A820368F}"/>
          </ac:spMkLst>
        </pc:spChg>
      </pc:sldChg>
      <pc:sldChg chg="modSp mod ord">
        <pc:chgData name="Elijah K. Gibbs" userId="c6712d87-e224-49df-bb0d-0b7d5b664740" providerId="ADAL" clId="{10F74F9E-5A06-48FC-97A1-04003B17D97C}" dt="2023-11-10T22:56:35.293" v="4669" actId="20577"/>
        <pc:sldMkLst>
          <pc:docMk/>
          <pc:sldMk cId="2451914479" sldId="257"/>
        </pc:sldMkLst>
        <pc:spChg chg="mod">
          <ac:chgData name="Elijah K. Gibbs" userId="c6712d87-e224-49df-bb0d-0b7d5b664740" providerId="ADAL" clId="{10F74F9E-5A06-48FC-97A1-04003B17D97C}" dt="2023-11-09T15:07:19.666" v="3693" actId="313"/>
          <ac:spMkLst>
            <pc:docMk/>
            <pc:sldMk cId="2451914479" sldId="257"/>
            <ac:spMk id="2" creationId="{D689ECEA-17AA-4783-70F2-10CD8A69D2D5}"/>
          </ac:spMkLst>
        </pc:spChg>
        <pc:spChg chg="mod">
          <ac:chgData name="Elijah K. Gibbs" userId="c6712d87-e224-49df-bb0d-0b7d5b664740" providerId="ADAL" clId="{10F74F9E-5A06-48FC-97A1-04003B17D97C}" dt="2023-11-10T22:56:35.293" v="4669" actId="20577"/>
          <ac:spMkLst>
            <pc:docMk/>
            <pc:sldMk cId="2451914479" sldId="257"/>
            <ac:spMk id="3" creationId="{9CA1EB64-86FE-EF73-4AAC-FFFE00A64CD9}"/>
          </ac:spMkLst>
        </pc:spChg>
      </pc:sldChg>
      <pc:sldChg chg="del">
        <pc:chgData name="Elijah K. Gibbs" userId="c6712d87-e224-49df-bb0d-0b7d5b664740" providerId="ADAL" clId="{10F74F9E-5A06-48FC-97A1-04003B17D97C}" dt="2023-11-07T03:18:00.240" v="1404" actId="47"/>
        <pc:sldMkLst>
          <pc:docMk/>
          <pc:sldMk cId="2568866637" sldId="258"/>
        </pc:sldMkLst>
      </pc:sldChg>
      <pc:sldChg chg="modSp mod">
        <pc:chgData name="Elijah K. Gibbs" userId="c6712d87-e224-49df-bb0d-0b7d5b664740" providerId="ADAL" clId="{10F74F9E-5A06-48FC-97A1-04003B17D97C}" dt="2023-11-12T22:42:07.901" v="4710" actId="20577"/>
        <pc:sldMkLst>
          <pc:docMk/>
          <pc:sldMk cId="1113012233" sldId="260"/>
        </pc:sldMkLst>
        <pc:spChg chg="mod">
          <ac:chgData name="Elijah K. Gibbs" userId="c6712d87-e224-49df-bb0d-0b7d5b664740" providerId="ADAL" clId="{10F74F9E-5A06-48FC-97A1-04003B17D97C}" dt="2023-11-12T22:42:07.901" v="4710" actId="20577"/>
          <ac:spMkLst>
            <pc:docMk/>
            <pc:sldMk cId="1113012233" sldId="260"/>
            <ac:spMk id="3" creationId="{81AADD24-9080-0CC7-765B-B56D907FC5BA}"/>
          </ac:spMkLst>
        </pc:spChg>
      </pc:sldChg>
      <pc:sldChg chg="modSp mod ord">
        <pc:chgData name="Elijah K. Gibbs" userId="c6712d87-e224-49df-bb0d-0b7d5b664740" providerId="ADAL" clId="{10F74F9E-5A06-48FC-97A1-04003B17D97C}" dt="2023-11-10T17:09:48.312" v="4663" actId="20577"/>
        <pc:sldMkLst>
          <pc:docMk/>
          <pc:sldMk cId="3376351477" sldId="263"/>
        </pc:sldMkLst>
        <pc:spChg chg="mod">
          <ac:chgData name="Elijah K. Gibbs" userId="c6712d87-e224-49df-bb0d-0b7d5b664740" providerId="ADAL" clId="{10F74F9E-5A06-48FC-97A1-04003B17D97C}" dt="2023-11-10T17:09:48.312" v="4663" actId="20577"/>
          <ac:spMkLst>
            <pc:docMk/>
            <pc:sldMk cId="3376351477" sldId="263"/>
            <ac:spMk id="3" creationId="{25566CAE-3365-2491-65B4-DE344DA14184}"/>
          </ac:spMkLst>
        </pc:spChg>
      </pc:sldChg>
      <pc:sldChg chg="addSp delSp modSp new mod setBg">
        <pc:chgData name="Elijah K. Gibbs" userId="c6712d87-e224-49df-bb0d-0b7d5b664740" providerId="ADAL" clId="{10F74F9E-5A06-48FC-97A1-04003B17D97C}" dt="2023-11-09T17:51:18.979" v="4525" actId="1076"/>
        <pc:sldMkLst>
          <pc:docMk/>
          <pc:sldMk cId="3357161586" sldId="264"/>
        </pc:sldMkLst>
        <pc:spChg chg="mod">
          <ac:chgData name="Elijah K. Gibbs" userId="c6712d87-e224-49df-bb0d-0b7d5b664740" providerId="ADAL" clId="{10F74F9E-5A06-48FC-97A1-04003B17D97C}" dt="2023-11-07T01:53:00.295" v="245" actId="26606"/>
          <ac:spMkLst>
            <pc:docMk/>
            <pc:sldMk cId="3357161586" sldId="264"/>
            <ac:spMk id="2" creationId="{0F9AA6B2-6C6D-6DB5-9887-656D67CDE4D5}"/>
          </ac:spMkLst>
        </pc:spChg>
        <pc:spChg chg="add del">
          <ac:chgData name="Elijah K. Gibbs" userId="c6712d87-e224-49df-bb0d-0b7d5b664740" providerId="ADAL" clId="{10F74F9E-5A06-48FC-97A1-04003B17D97C}" dt="2023-11-07T01:43:22.806" v="98"/>
          <ac:spMkLst>
            <pc:docMk/>
            <pc:sldMk cId="3357161586" sldId="264"/>
            <ac:spMk id="3" creationId="{E51170CB-63C1-5611-5AF2-9E61B1AC6203}"/>
          </ac:spMkLst>
        </pc:spChg>
        <pc:spChg chg="add del">
          <ac:chgData name="Elijah K. Gibbs" userId="c6712d87-e224-49df-bb0d-0b7d5b664740" providerId="ADAL" clId="{10F74F9E-5A06-48FC-97A1-04003B17D97C}" dt="2023-11-09T17:50:54.351" v="4517"/>
          <ac:spMkLst>
            <pc:docMk/>
            <pc:sldMk cId="3357161586" sldId="264"/>
            <ac:spMk id="11" creationId="{E27989AB-794F-2CBA-9C7C-D93816276365}"/>
          </ac:spMkLst>
        </pc:spChg>
        <pc:picChg chg="add del mod ord">
          <ac:chgData name="Elijah K. Gibbs" userId="c6712d87-e224-49df-bb0d-0b7d5b664740" providerId="ADAL" clId="{10F74F9E-5A06-48FC-97A1-04003B17D97C}" dt="2023-11-07T00:50:11.376" v="97" actId="22"/>
          <ac:picMkLst>
            <pc:docMk/>
            <pc:sldMk cId="3357161586" sldId="264"/>
            <ac:picMk id="5" creationId="{64FBB24D-40C8-EF71-C868-28DE77AE71F8}"/>
          </ac:picMkLst>
        </pc:picChg>
        <pc:picChg chg="add mod">
          <ac:chgData name="Elijah K. Gibbs" userId="c6712d87-e224-49df-bb0d-0b7d5b664740" providerId="ADAL" clId="{10F74F9E-5A06-48FC-97A1-04003B17D97C}" dt="2023-11-09T17:51:09.206" v="4522" actId="1076"/>
          <ac:picMkLst>
            <pc:docMk/>
            <pc:sldMk cId="3357161586" sldId="264"/>
            <ac:picMk id="7" creationId="{AFD29F67-6187-AA51-18B7-5FF8A2689E19}"/>
          </ac:picMkLst>
        </pc:picChg>
        <pc:picChg chg="add del mod">
          <ac:chgData name="Elijah K. Gibbs" userId="c6712d87-e224-49df-bb0d-0b7d5b664740" providerId="ADAL" clId="{10F74F9E-5A06-48FC-97A1-04003B17D97C}" dt="2023-11-09T17:50:26.100" v="4516"/>
          <ac:picMkLst>
            <pc:docMk/>
            <pc:sldMk cId="3357161586" sldId="264"/>
            <ac:picMk id="1026" creationId="{F6AEA0D0-940D-3AE9-69DD-DFEDE7511416}"/>
          </ac:picMkLst>
        </pc:picChg>
        <pc:picChg chg="add mod">
          <ac:chgData name="Elijah K. Gibbs" userId="c6712d87-e224-49df-bb0d-0b7d5b664740" providerId="ADAL" clId="{10F74F9E-5A06-48FC-97A1-04003B17D97C}" dt="2023-11-09T17:51:18.979" v="4525" actId="1076"/>
          <ac:picMkLst>
            <pc:docMk/>
            <pc:sldMk cId="3357161586" sldId="264"/>
            <ac:picMk id="1028" creationId="{F208D283-9374-ECA5-02B7-3931DF711F71}"/>
          </ac:picMkLst>
        </pc:picChg>
      </pc:sldChg>
      <pc:sldChg chg="addSp delSp modSp new mod setBg setClrOvrMap">
        <pc:chgData name="Elijah K. Gibbs" userId="c6712d87-e224-49df-bb0d-0b7d5b664740" providerId="ADAL" clId="{10F74F9E-5A06-48FC-97A1-04003B17D97C}" dt="2023-11-11T16:58:59.578" v="4679" actId="20577"/>
        <pc:sldMkLst>
          <pc:docMk/>
          <pc:sldMk cId="2489405833" sldId="265"/>
        </pc:sldMkLst>
        <pc:spChg chg="mod ord">
          <ac:chgData name="Elijah K. Gibbs" userId="c6712d87-e224-49df-bb0d-0b7d5b664740" providerId="ADAL" clId="{10F74F9E-5A06-48FC-97A1-04003B17D97C}" dt="2023-11-08T16:03:11.980" v="3542" actId="26606"/>
          <ac:spMkLst>
            <pc:docMk/>
            <pc:sldMk cId="2489405833" sldId="265"/>
            <ac:spMk id="2" creationId="{AA1A18F0-812F-5C7F-7786-D3BBA998CC8B}"/>
          </ac:spMkLst>
        </pc:spChg>
        <pc:spChg chg="del">
          <ac:chgData name="Elijah K. Gibbs" userId="c6712d87-e224-49df-bb0d-0b7d5b664740" providerId="ADAL" clId="{10F74F9E-5A06-48FC-97A1-04003B17D97C}" dt="2023-11-07T01:44:18.473" v="106"/>
          <ac:spMkLst>
            <pc:docMk/>
            <pc:sldMk cId="2489405833" sldId="265"/>
            <ac:spMk id="3" creationId="{13453116-3EEA-ECB0-5810-07D23E52EB64}"/>
          </ac:spMkLst>
        </pc:spChg>
        <pc:spChg chg="add del">
          <ac:chgData name="Elijah K. Gibbs" userId="c6712d87-e224-49df-bb0d-0b7d5b664740" providerId="ADAL" clId="{10F74F9E-5A06-48FC-97A1-04003B17D97C}" dt="2023-11-07T01:44:56.686" v="123" actId="26606"/>
          <ac:spMkLst>
            <pc:docMk/>
            <pc:sldMk cId="2489405833" sldId="265"/>
            <ac:spMk id="7" creationId="{5D5E0904-721C-4D68-9EB8-1C9752E329A7}"/>
          </ac:spMkLst>
        </pc:spChg>
        <pc:spChg chg="add mod ord">
          <ac:chgData name="Elijah K. Gibbs" userId="c6712d87-e224-49df-bb0d-0b7d5b664740" providerId="ADAL" clId="{10F74F9E-5A06-48FC-97A1-04003B17D97C}" dt="2023-11-11T16:58:59.578" v="4679" actId="20577"/>
          <ac:spMkLst>
            <pc:docMk/>
            <pc:sldMk cId="2489405833" sldId="265"/>
            <ac:spMk id="9" creationId="{72F4ACF0-4591-587A-B444-6FF4D95565CD}"/>
          </ac:spMkLst>
        </pc:spChg>
        <pc:spChg chg="add del">
          <ac:chgData name="Elijah K. Gibbs" userId="c6712d87-e224-49df-bb0d-0b7d5b664740" providerId="ADAL" clId="{10F74F9E-5A06-48FC-97A1-04003B17D97C}" dt="2023-11-07T01:44:53.576" v="121" actId="26606"/>
          <ac:spMkLst>
            <pc:docMk/>
            <pc:sldMk cId="2489405833" sldId="265"/>
            <ac:spMk id="10" creationId="{F1ACBE00-0221-433D-8EA5-D9D7B45F35BE}"/>
          </ac:spMkLst>
        </pc:spChg>
        <pc:spChg chg="add del">
          <ac:chgData name="Elijah K. Gibbs" userId="c6712d87-e224-49df-bb0d-0b7d5b664740" providerId="ADAL" clId="{10F74F9E-5A06-48FC-97A1-04003B17D97C}" dt="2023-11-07T01:44:53.576" v="121" actId="26606"/>
          <ac:spMkLst>
            <pc:docMk/>
            <pc:sldMk cId="2489405833" sldId="265"/>
            <ac:spMk id="12" creationId="{EFB0C39A-F8CA-4A79-AFFC-E9780FB1991A}"/>
          </ac:spMkLst>
        </pc:spChg>
        <pc:spChg chg="add del">
          <ac:chgData name="Elijah K. Gibbs" userId="c6712d87-e224-49df-bb0d-0b7d5b664740" providerId="ADAL" clId="{10F74F9E-5A06-48FC-97A1-04003B17D97C}" dt="2023-11-07T01:44:53.576" v="121" actId="26606"/>
          <ac:spMkLst>
            <pc:docMk/>
            <pc:sldMk cId="2489405833" sldId="265"/>
            <ac:spMk id="14" creationId="{948C6639-F651-4D15-A695-E9D03BB2AEDE}"/>
          </ac:spMkLst>
        </pc:spChg>
        <pc:picChg chg="add del mod">
          <ac:chgData name="Elijah K. Gibbs" userId="c6712d87-e224-49df-bb0d-0b7d5b664740" providerId="ADAL" clId="{10F74F9E-5A06-48FC-97A1-04003B17D97C}" dt="2023-11-08T16:03:48.441" v="3543" actId="478"/>
          <ac:picMkLst>
            <pc:docMk/>
            <pc:sldMk cId="2489405833" sldId="265"/>
            <ac:picMk id="4" creationId="{7C5447BC-1598-D405-B1F1-24AFF461CA92}"/>
          </ac:picMkLst>
        </pc:picChg>
        <pc:picChg chg="add del mod modCrop">
          <ac:chgData name="Elijah K. Gibbs" userId="c6712d87-e224-49df-bb0d-0b7d5b664740" providerId="ADAL" clId="{10F74F9E-5A06-48FC-97A1-04003B17D97C}" dt="2023-11-08T16:03:08.915" v="3541" actId="478"/>
          <ac:picMkLst>
            <pc:docMk/>
            <pc:sldMk cId="2489405833" sldId="265"/>
            <ac:picMk id="5" creationId="{A4BB7BDD-F87A-0B1B-29C2-ECE24259B518}"/>
          </ac:picMkLst>
        </pc:picChg>
        <pc:picChg chg="add del mod">
          <ac:chgData name="Elijah K. Gibbs" userId="c6712d87-e224-49df-bb0d-0b7d5b664740" providerId="ADAL" clId="{10F74F9E-5A06-48FC-97A1-04003B17D97C}" dt="2023-11-08T16:14:46.698" v="3554" actId="478"/>
          <ac:picMkLst>
            <pc:docMk/>
            <pc:sldMk cId="2489405833" sldId="265"/>
            <ac:picMk id="7" creationId="{B6E15A36-DC69-27AB-DD45-F8E316C2B947}"/>
          </ac:picMkLst>
        </pc:picChg>
        <pc:picChg chg="add del mod">
          <ac:chgData name="Elijah K. Gibbs" userId="c6712d87-e224-49df-bb0d-0b7d5b664740" providerId="ADAL" clId="{10F74F9E-5A06-48FC-97A1-04003B17D97C}" dt="2023-11-08T16:12:25.776" v="3550" actId="478"/>
          <ac:picMkLst>
            <pc:docMk/>
            <pc:sldMk cId="2489405833" sldId="265"/>
            <ac:picMk id="10" creationId="{717081BF-81AB-4D6D-1C2B-7A76491C6067}"/>
          </ac:picMkLst>
        </pc:picChg>
        <pc:picChg chg="add mod modCrop">
          <ac:chgData name="Elijah K. Gibbs" userId="c6712d87-e224-49df-bb0d-0b7d5b664740" providerId="ADAL" clId="{10F74F9E-5A06-48FC-97A1-04003B17D97C}" dt="2023-11-08T16:14:59.236" v="3557" actId="1076"/>
          <ac:picMkLst>
            <pc:docMk/>
            <pc:sldMk cId="2489405833" sldId="265"/>
            <ac:picMk id="12" creationId="{C8BC2FFC-D4BC-5AAC-09D7-1FFBC30C3D50}"/>
          </ac:picMkLst>
        </pc:picChg>
      </pc:sldChg>
      <pc:sldChg chg="addSp delSp modSp new mod setBg">
        <pc:chgData name="Elijah K. Gibbs" userId="c6712d87-e224-49df-bb0d-0b7d5b664740" providerId="ADAL" clId="{10F74F9E-5A06-48FC-97A1-04003B17D97C}" dt="2023-11-08T16:15:57.197" v="3568" actId="18131"/>
        <pc:sldMkLst>
          <pc:docMk/>
          <pc:sldMk cId="1564582340" sldId="266"/>
        </pc:sldMkLst>
        <pc:spChg chg="mod">
          <ac:chgData name="Elijah K. Gibbs" userId="c6712d87-e224-49df-bb0d-0b7d5b664740" providerId="ADAL" clId="{10F74F9E-5A06-48FC-97A1-04003B17D97C}" dt="2023-11-08T16:15:38.107" v="3565" actId="26606"/>
          <ac:spMkLst>
            <pc:docMk/>
            <pc:sldMk cId="1564582340" sldId="266"/>
            <ac:spMk id="2" creationId="{E5C19C52-663D-9175-24FD-6D4AEFD6E0D3}"/>
          </ac:spMkLst>
        </pc:spChg>
        <pc:spChg chg="del">
          <ac:chgData name="Elijah K. Gibbs" userId="c6712d87-e224-49df-bb0d-0b7d5b664740" providerId="ADAL" clId="{10F74F9E-5A06-48FC-97A1-04003B17D97C}" dt="2023-11-07T01:49:09.756" v="125"/>
          <ac:spMkLst>
            <pc:docMk/>
            <pc:sldMk cId="1564582340" sldId="266"/>
            <ac:spMk id="3" creationId="{0C7C2557-70FC-FD3E-E063-9447ED644BE8}"/>
          </ac:spMkLst>
        </pc:spChg>
        <pc:spChg chg="add del">
          <ac:chgData name="Elijah K. Gibbs" userId="c6712d87-e224-49df-bb0d-0b7d5b664740" providerId="ADAL" clId="{10F74F9E-5A06-48FC-97A1-04003B17D97C}" dt="2023-11-07T02:10:59.741" v="280"/>
          <ac:spMkLst>
            <pc:docMk/>
            <pc:sldMk cId="1564582340" sldId="266"/>
            <ac:spMk id="9" creationId="{1F388C06-5BD7-B398-1462-272D83A58988}"/>
          </ac:spMkLst>
        </pc:spChg>
        <pc:spChg chg="add mod ord">
          <ac:chgData name="Elijah K. Gibbs" userId="c6712d87-e224-49df-bb0d-0b7d5b664740" providerId="ADAL" clId="{10F74F9E-5A06-48FC-97A1-04003B17D97C}" dt="2023-11-08T16:15:38.109" v="3566" actId="26606"/>
          <ac:spMkLst>
            <pc:docMk/>
            <pc:sldMk cId="1564582340" sldId="266"/>
            <ac:spMk id="16" creationId="{B5C13E49-AADE-D8AD-E70F-80890E57A569}"/>
          </ac:spMkLst>
        </pc:spChg>
        <pc:picChg chg="add mod modCrop">
          <ac:chgData name="Elijah K. Gibbs" userId="c6712d87-e224-49df-bb0d-0b7d5b664740" providerId="ADAL" clId="{10F74F9E-5A06-48FC-97A1-04003B17D97C}" dt="2023-11-08T16:15:57.197" v="3568" actId="18131"/>
          <ac:picMkLst>
            <pc:docMk/>
            <pc:sldMk cId="1564582340" sldId="266"/>
            <ac:picMk id="4" creationId="{0EA56027-75D3-8361-D171-88A5B49CD8F4}"/>
          </ac:picMkLst>
        </pc:picChg>
        <pc:picChg chg="add del mod modCrop">
          <ac:chgData name="Elijah K. Gibbs" userId="c6712d87-e224-49df-bb0d-0b7d5b664740" providerId="ADAL" clId="{10F74F9E-5A06-48FC-97A1-04003B17D97C}" dt="2023-11-07T02:10:52.488" v="272" actId="478"/>
          <ac:picMkLst>
            <pc:docMk/>
            <pc:sldMk cId="1564582340" sldId="266"/>
            <ac:picMk id="5" creationId="{34D80AA6-0326-A71B-B92D-D9405DF9E2A7}"/>
          </ac:picMkLst>
        </pc:picChg>
        <pc:picChg chg="add del mod">
          <ac:chgData name="Elijah K. Gibbs" userId="c6712d87-e224-49df-bb0d-0b7d5b664740" providerId="ADAL" clId="{10F74F9E-5A06-48FC-97A1-04003B17D97C}" dt="2023-11-07T02:10:55.756" v="274"/>
          <ac:picMkLst>
            <pc:docMk/>
            <pc:sldMk cId="1564582340" sldId="266"/>
            <ac:picMk id="7" creationId="{22A98898-B364-B51A-D0BE-96C0018238CE}"/>
          </ac:picMkLst>
        </pc:picChg>
        <pc:picChg chg="add del mod">
          <ac:chgData name="Elijah K. Gibbs" userId="c6712d87-e224-49df-bb0d-0b7d5b664740" providerId="ADAL" clId="{10F74F9E-5A06-48FC-97A1-04003B17D97C}" dt="2023-11-07T02:10:58.021" v="279"/>
          <ac:picMkLst>
            <pc:docMk/>
            <pc:sldMk cId="1564582340" sldId="266"/>
            <ac:picMk id="10" creationId="{F55D6C0E-FBB9-84F2-2A36-014FDD2332CC}"/>
          </ac:picMkLst>
        </pc:picChg>
        <pc:picChg chg="add del mod modCrop">
          <ac:chgData name="Elijah K. Gibbs" userId="c6712d87-e224-49df-bb0d-0b7d5b664740" providerId="ADAL" clId="{10F74F9E-5A06-48FC-97A1-04003B17D97C}" dt="2023-11-08T16:15:27.208" v="3560" actId="478"/>
          <ac:picMkLst>
            <pc:docMk/>
            <pc:sldMk cId="1564582340" sldId="266"/>
            <ac:picMk id="12" creationId="{DE114D76-32E1-9DA1-3C00-609840F3E54F}"/>
          </ac:picMkLst>
        </pc:picChg>
      </pc:sldChg>
      <pc:sldChg chg="addSp delSp modSp new mod setBg">
        <pc:chgData name="Elijah K. Gibbs" userId="c6712d87-e224-49df-bb0d-0b7d5b664740" providerId="ADAL" clId="{10F74F9E-5A06-48FC-97A1-04003B17D97C}" dt="2023-11-07T02:31:07.716" v="1310" actId="20577"/>
        <pc:sldMkLst>
          <pc:docMk/>
          <pc:sldMk cId="3315637687" sldId="267"/>
        </pc:sldMkLst>
        <pc:spChg chg="mod">
          <ac:chgData name="Elijah K. Gibbs" userId="c6712d87-e224-49df-bb0d-0b7d5b664740" providerId="ADAL" clId="{10F74F9E-5A06-48FC-97A1-04003B17D97C}" dt="2023-11-07T01:52:09.214" v="235" actId="26606"/>
          <ac:spMkLst>
            <pc:docMk/>
            <pc:sldMk cId="3315637687" sldId="267"/>
            <ac:spMk id="2" creationId="{9A3EC28B-B36D-1038-6A26-A731C9A62A49}"/>
          </ac:spMkLst>
        </pc:spChg>
        <pc:spChg chg="del">
          <ac:chgData name="Elijah K. Gibbs" userId="c6712d87-e224-49df-bb0d-0b7d5b664740" providerId="ADAL" clId="{10F74F9E-5A06-48FC-97A1-04003B17D97C}" dt="2023-11-07T01:50:24.279" v="196"/>
          <ac:spMkLst>
            <pc:docMk/>
            <pc:sldMk cId="3315637687" sldId="267"/>
            <ac:spMk id="3" creationId="{FF5E8941-B892-0C4C-169F-6E30D28F2E36}"/>
          </ac:spMkLst>
        </pc:spChg>
        <pc:spChg chg="add mod">
          <ac:chgData name="Elijah K. Gibbs" userId="c6712d87-e224-49df-bb0d-0b7d5b664740" providerId="ADAL" clId="{10F74F9E-5A06-48FC-97A1-04003B17D97C}" dt="2023-11-07T02:31:07.716" v="1310" actId="20577"/>
          <ac:spMkLst>
            <pc:docMk/>
            <pc:sldMk cId="3315637687" sldId="267"/>
            <ac:spMk id="9" creationId="{D3159EA6-47BF-39AD-DF88-28E75D416AEF}"/>
          </ac:spMkLst>
        </pc:spChg>
        <pc:picChg chg="add mod modCrop">
          <ac:chgData name="Elijah K. Gibbs" userId="c6712d87-e224-49df-bb0d-0b7d5b664740" providerId="ADAL" clId="{10F74F9E-5A06-48FC-97A1-04003B17D97C}" dt="2023-11-07T02:30:04.661" v="1252" actId="1076"/>
          <ac:picMkLst>
            <pc:docMk/>
            <pc:sldMk cId="3315637687" sldId="267"/>
            <ac:picMk id="5" creationId="{697D4086-E7A5-863A-2DF8-FDADD67231F6}"/>
          </ac:picMkLst>
        </pc:picChg>
      </pc:sldChg>
      <pc:sldChg chg="addSp delSp modSp new mod setBg">
        <pc:chgData name="Elijah K. Gibbs" userId="c6712d87-e224-49df-bb0d-0b7d5b664740" providerId="ADAL" clId="{10F74F9E-5A06-48FC-97A1-04003B17D97C}" dt="2023-11-12T17:32:43.922" v="4708"/>
        <pc:sldMkLst>
          <pc:docMk/>
          <pc:sldMk cId="737875113" sldId="268"/>
        </pc:sldMkLst>
        <pc:spChg chg="mod">
          <ac:chgData name="Elijah K. Gibbs" userId="c6712d87-e224-49df-bb0d-0b7d5b664740" providerId="ADAL" clId="{10F74F9E-5A06-48FC-97A1-04003B17D97C}" dt="2023-11-07T03:22:51.795" v="1541" actId="20577"/>
          <ac:spMkLst>
            <pc:docMk/>
            <pc:sldMk cId="737875113" sldId="268"/>
            <ac:spMk id="2" creationId="{59B8997A-7B68-FC22-6FFC-E2C7FFB26FB7}"/>
          </ac:spMkLst>
        </pc:spChg>
        <pc:spChg chg="del">
          <ac:chgData name="Elijah K. Gibbs" userId="c6712d87-e224-49df-bb0d-0b7d5b664740" providerId="ADAL" clId="{10F74F9E-5A06-48FC-97A1-04003B17D97C}" dt="2023-11-07T01:51:22.961" v="225"/>
          <ac:spMkLst>
            <pc:docMk/>
            <pc:sldMk cId="737875113" sldId="268"/>
            <ac:spMk id="3" creationId="{F5E06B72-BB6C-ADA0-BF98-7EFE21C838F8}"/>
          </ac:spMkLst>
        </pc:spChg>
        <pc:spChg chg="add mod">
          <ac:chgData name="Elijah K. Gibbs" userId="c6712d87-e224-49df-bb0d-0b7d5b664740" providerId="ADAL" clId="{10F74F9E-5A06-48FC-97A1-04003B17D97C}" dt="2023-11-07T03:24:30.916" v="1670" actId="20577"/>
          <ac:spMkLst>
            <pc:docMk/>
            <pc:sldMk cId="737875113" sldId="268"/>
            <ac:spMk id="9" creationId="{6F4B9224-29A3-650D-0FFA-DF3A5C9214F3}"/>
          </ac:spMkLst>
        </pc:spChg>
        <pc:picChg chg="add del mod">
          <ac:chgData name="Elijah K. Gibbs" userId="c6712d87-e224-49df-bb0d-0b7d5b664740" providerId="ADAL" clId="{10F74F9E-5A06-48FC-97A1-04003B17D97C}" dt="2023-11-12T17:32:43.922" v="4708"/>
          <ac:picMkLst>
            <pc:docMk/>
            <pc:sldMk cId="737875113" sldId="268"/>
            <ac:picMk id="3" creationId="{4FD6E0C4-6907-01CA-1C34-485BA7F65B1D}"/>
          </ac:picMkLst>
        </pc:picChg>
        <pc:picChg chg="add mod modCrop">
          <ac:chgData name="Elijah K. Gibbs" userId="c6712d87-e224-49df-bb0d-0b7d5b664740" providerId="ADAL" clId="{10F74F9E-5A06-48FC-97A1-04003B17D97C}" dt="2023-11-08T02:58:46.744" v="3153" actId="732"/>
          <ac:picMkLst>
            <pc:docMk/>
            <pc:sldMk cId="737875113" sldId="268"/>
            <ac:picMk id="5" creationId="{CD5A3543-A47C-9801-B8C6-2DD62E0B82C7}"/>
          </ac:picMkLst>
        </pc:picChg>
      </pc:sldChg>
      <pc:sldChg chg="addSp delSp modSp new mod">
        <pc:chgData name="Elijah K. Gibbs" userId="c6712d87-e224-49df-bb0d-0b7d5b664740" providerId="ADAL" clId="{10F74F9E-5A06-48FC-97A1-04003B17D97C}" dt="2023-11-08T16:58:21.240" v="3675" actId="20577"/>
        <pc:sldMkLst>
          <pc:docMk/>
          <pc:sldMk cId="3074818259" sldId="269"/>
        </pc:sldMkLst>
        <pc:spChg chg="mod">
          <ac:chgData name="Elijah K. Gibbs" userId="c6712d87-e224-49df-bb0d-0b7d5b664740" providerId="ADAL" clId="{10F74F9E-5A06-48FC-97A1-04003B17D97C}" dt="2023-11-08T16:57:50.848" v="3600" actId="20577"/>
          <ac:spMkLst>
            <pc:docMk/>
            <pc:sldMk cId="3074818259" sldId="269"/>
            <ac:spMk id="2" creationId="{0B3CA390-4CDA-9DF9-FCCF-B7EC4FF7B734}"/>
          </ac:spMkLst>
        </pc:spChg>
        <pc:spChg chg="mod">
          <ac:chgData name="Elijah K. Gibbs" userId="c6712d87-e224-49df-bb0d-0b7d5b664740" providerId="ADAL" clId="{10F74F9E-5A06-48FC-97A1-04003B17D97C}" dt="2023-11-08T16:58:21.240" v="3675" actId="20577"/>
          <ac:spMkLst>
            <pc:docMk/>
            <pc:sldMk cId="3074818259" sldId="269"/>
            <ac:spMk id="3" creationId="{23F512BA-4EDD-7659-DCDD-B7C00A29BC7D}"/>
          </ac:spMkLst>
        </pc:spChg>
        <pc:picChg chg="add del mod">
          <ac:chgData name="Elijah K. Gibbs" userId="c6712d87-e224-49df-bb0d-0b7d5b664740" providerId="ADAL" clId="{10F74F9E-5A06-48FC-97A1-04003B17D97C}" dt="2023-11-08T16:29:56.775" v="3573" actId="478"/>
          <ac:picMkLst>
            <pc:docMk/>
            <pc:sldMk cId="3074818259" sldId="269"/>
            <ac:picMk id="5" creationId="{2D5F1D11-379A-02EE-8984-74F88B03BBEB}"/>
          </ac:picMkLst>
        </pc:picChg>
        <pc:picChg chg="add del mod">
          <ac:chgData name="Elijah K. Gibbs" userId="c6712d87-e224-49df-bb0d-0b7d5b664740" providerId="ADAL" clId="{10F74F9E-5A06-48FC-97A1-04003B17D97C}" dt="2023-11-08T16:29:57.278" v="3574" actId="478"/>
          <ac:picMkLst>
            <pc:docMk/>
            <pc:sldMk cId="3074818259" sldId="269"/>
            <ac:picMk id="7" creationId="{9FA8F040-1DF4-3F1A-0C11-B12B043A74C1}"/>
          </ac:picMkLst>
        </pc:picChg>
        <pc:picChg chg="add del mod modCrop">
          <ac:chgData name="Elijah K. Gibbs" userId="c6712d87-e224-49df-bb0d-0b7d5b664740" providerId="ADAL" clId="{10F74F9E-5A06-48FC-97A1-04003B17D97C}" dt="2023-11-08T16:57:31.496" v="3579" actId="478"/>
          <ac:picMkLst>
            <pc:docMk/>
            <pc:sldMk cId="3074818259" sldId="269"/>
            <ac:picMk id="9" creationId="{632743DA-B58B-85CA-634C-4B23607D9DBC}"/>
          </ac:picMkLst>
        </pc:picChg>
      </pc:sldChg>
      <pc:sldChg chg="addSp delSp modSp new mod">
        <pc:chgData name="Elijah K. Gibbs" userId="c6712d87-e224-49df-bb0d-0b7d5b664740" providerId="ADAL" clId="{10F74F9E-5A06-48FC-97A1-04003B17D97C}" dt="2023-11-12T17:28:36.504" v="4706" actId="1076"/>
        <pc:sldMkLst>
          <pc:docMk/>
          <pc:sldMk cId="2222087787" sldId="270"/>
        </pc:sldMkLst>
        <pc:spChg chg="mod">
          <ac:chgData name="Elijah K. Gibbs" userId="c6712d87-e224-49df-bb0d-0b7d5b664740" providerId="ADAL" clId="{10F74F9E-5A06-48FC-97A1-04003B17D97C}" dt="2023-11-07T15:13:16.230" v="1679" actId="20577"/>
          <ac:spMkLst>
            <pc:docMk/>
            <pc:sldMk cId="2222087787" sldId="270"/>
            <ac:spMk id="2" creationId="{CA21D980-18CF-E8B1-D49D-8B207F77B31D}"/>
          </ac:spMkLst>
        </pc:spChg>
        <pc:spChg chg="add del">
          <ac:chgData name="Elijah K. Gibbs" userId="c6712d87-e224-49df-bb0d-0b7d5b664740" providerId="ADAL" clId="{10F74F9E-5A06-48FC-97A1-04003B17D97C}" dt="2023-11-07T15:14:34.224" v="1698"/>
          <ac:spMkLst>
            <pc:docMk/>
            <pc:sldMk cId="2222087787" sldId="270"/>
            <ac:spMk id="3" creationId="{7EA2DA02-B928-4915-1499-7EE7200C4380}"/>
          </ac:spMkLst>
        </pc:spChg>
        <pc:spChg chg="add del mod">
          <ac:chgData name="Elijah K. Gibbs" userId="c6712d87-e224-49df-bb0d-0b7d5b664740" providerId="ADAL" clId="{10F74F9E-5A06-48FC-97A1-04003B17D97C}" dt="2023-11-12T17:18:31.149" v="4692"/>
          <ac:spMkLst>
            <pc:docMk/>
            <pc:sldMk cId="2222087787" sldId="270"/>
            <ac:spMk id="6" creationId="{ED7C730A-4180-B172-5972-CD8ECE3D628F}"/>
          </ac:spMkLst>
        </pc:spChg>
        <pc:spChg chg="add del mod">
          <ac:chgData name="Elijah K. Gibbs" userId="c6712d87-e224-49df-bb0d-0b7d5b664740" providerId="ADAL" clId="{10F74F9E-5A06-48FC-97A1-04003B17D97C}" dt="2023-11-07T15:17:49.856" v="1764"/>
          <ac:spMkLst>
            <pc:docMk/>
            <pc:sldMk cId="2222087787" sldId="270"/>
            <ac:spMk id="7" creationId="{173A356D-9F49-50C9-4D60-9CBB174F0AF0}"/>
          </ac:spMkLst>
        </pc:spChg>
        <pc:spChg chg="add mod">
          <ac:chgData name="Elijah K. Gibbs" userId="c6712d87-e224-49df-bb0d-0b7d5b664740" providerId="ADAL" clId="{10F74F9E-5A06-48FC-97A1-04003B17D97C}" dt="2023-11-07T15:22:21.799" v="2055" actId="20577"/>
          <ac:spMkLst>
            <pc:docMk/>
            <pc:sldMk cId="2222087787" sldId="270"/>
            <ac:spMk id="8" creationId="{52DD1DB7-72E4-F923-A82E-79AA0F6B2A63}"/>
          </ac:spMkLst>
        </pc:spChg>
        <pc:spChg chg="add del mod">
          <ac:chgData name="Elijah K. Gibbs" userId="c6712d87-e224-49df-bb0d-0b7d5b664740" providerId="ADAL" clId="{10F74F9E-5A06-48FC-97A1-04003B17D97C}" dt="2023-11-12T17:28:22.689" v="4702"/>
          <ac:spMkLst>
            <pc:docMk/>
            <pc:sldMk cId="2222087787" sldId="270"/>
            <ac:spMk id="11" creationId="{E4F300ED-2937-333A-B09E-E27B16B119F6}"/>
          </ac:spMkLst>
        </pc:spChg>
        <pc:graphicFrameChg chg="add del mod">
          <ac:chgData name="Elijah K. Gibbs" userId="c6712d87-e224-49df-bb0d-0b7d5b664740" providerId="ADAL" clId="{10F74F9E-5A06-48FC-97A1-04003B17D97C}" dt="2023-11-12T17:18:16.547" v="4683"/>
          <ac:graphicFrameMkLst>
            <pc:docMk/>
            <pc:sldMk cId="2222087787" sldId="270"/>
            <ac:graphicFrameMk id="3" creationId="{DB64F9A4-7F81-9A7C-FC27-B3F66F6019B9}"/>
          </ac:graphicFrameMkLst>
        </pc:graphicFrameChg>
        <pc:graphicFrameChg chg="add del mod modGraphic">
          <ac:chgData name="Elijah K. Gibbs" userId="c6712d87-e224-49df-bb0d-0b7d5b664740" providerId="ADAL" clId="{10F74F9E-5A06-48FC-97A1-04003B17D97C}" dt="2023-11-07T15:14:24.086" v="1685"/>
          <ac:graphicFrameMkLst>
            <pc:docMk/>
            <pc:sldMk cId="2222087787" sldId="270"/>
            <ac:graphicFrameMk id="4" creationId="{117A1ED1-6965-05B6-635E-B5879906DB24}"/>
          </ac:graphicFrameMkLst>
        </pc:graphicFrameChg>
        <pc:graphicFrameChg chg="add del mod">
          <ac:chgData name="Elijah K. Gibbs" userId="c6712d87-e224-49df-bb0d-0b7d5b664740" providerId="ADAL" clId="{10F74F9E-5A06-48FC-97A1-04003B17D97C}" dt="2023-11-12T17:18:24.117" v="4686" actId="478"/>
          <ac:graphicFrameMkLst>
            <pc:docMk/>
            <pc:sldMk cId="2222087787" sldId="270"/>
            <ac:graphicFrameMk id="4" creationId="{7A43292F-8E76-8BF1-DF0A-196737865F9F}"/>
          </ac:graphicFrameMkLst>
        </pc:graphicFrameChg>
        <pc:graphicFrameChg chg="add del mod">
          <ac:chgData name="Elijah K. Gibbs" userId="c6712d87-e224-49df-bb0d-0b7d5b664740" providerId="ADAL" clId="{10F74F9E-5A06-48FC-97A1-04003B17D97C}" dt="2023-11-07T15:14:34.128" v="1697"/>
          <ac:graphicFrameMkLst>
            <pc:docMk/>
            <pc:sldMk cId="2222087787" sldId="270"/>
            <ac:graphicFrameMk id="5" creationId="{0D84B368-C7AC-632F-7278-4EC7A2339D48}"/>
          </ac:graphicFrameMkLst>
        </pc:graphicFrameChg>
        <pc:graphicFrameChg chg="add mod modGraphic">
          <ac:chgData name="Elijah K. Gibbs" userId="c6712d87-e224-49df-bb0d-0b7d5b664740" providerId="ADAL" clId="{10F74F9E-5A06-48FC-97A1-04003B17D97C}" dt="2023-11-07T15:17:48.540" v="1762" actId="14734"/>
          <ac:graphicFrameMkLst>
            <pc:docMk/>
            <pc:sldMk cId="2222087787" sldId="270"/>
            <ac:graphicFrameMk id="6" creationId="{60E7B8B6-EAAB-97CE-813F-43DAB40311AC}"/>
          </ac:graphicFrameMkLst>
        </pc:graphicFrameChg>
        <pc:graphicFrameChg chg="add del mod">
          <ac:chgData name="Elijah K. Gibbs" userId="c6712d87-e224-49df-bb0d-0b7d5b664740" providerId="ADAL" clId="{10F74F9E-5A06-48FC-97A1-04003B17D97C}" dt="2023-11-12T17:18:31.030" v="4691"/>
          <ac:graphicFrameMkLst>
            <pc:docMk/>
            <pc:sldMk cId="2222087787" sldId="270"/>
            <ac:graphicFrameMk id="7" creationId="{14988EB5-B237-CF69-E721-0723A4C0BDE1}"/>
          </ac:graphicFrameMkLst>
        </pc:graphicFrameChg>
        <pc:graphicFrameChg chg="add del mod modGraphic">
          <ac:chgData name="Elijah K. Gibbs" userId="c6712d87-e224-49df-bb0d-0b7d5b664740" providerId="ADAL" clId="{10F74F9E-5A06-48FC-97A1-04003B17D97C}" dt="2023-11-12T17:28:19.195" v="4697" actId="478"/>
          <ac:graphicFrameMkLst>
            <pc:docMk/>
            <pc:sldMk cId="2222087787" sldId="270"/>
            <ac:graphicFrameMk id="9" creationId="{75902CE6-E0B3-372D-EEA8-897B89C8895C}"/>
          </ac:graphicFrameMkLst>
        </pc:graphicFrameChg>
        <pc:graphicFrameChg chg="add del mod">
          <ac:chgData name="Elijah K. Gibbs" userId="c6712d87-e224-49df-bb0d-0b7d5b664740" providerId="ADAL" clId="{10F74F9E-5A06-48FC-97A1-04003B17D97C}" dt="2023-11-12T17:28:22.578" v="4701"/>
          <ac:graphicFrameMkLst>
            <pc:docMk/>
            <pc:sldMk cId="2222087787" sldId="270"/>
            <ac:graphicFrameMk id="12" creationId="{93BAA3A0-0C6E-5357-2880-0F0FD5FC4F0D}"/>
          </ac:graphicFrameMkLst>
        </pc:graphicFrameChg>
        <pc:graphicFrameChg chg="add mod modGraphic">
          <ac:chgData name="Elijah K. Gibbs" userId="c6712d87-e224-49df-bb0d-0b7d5b664740" providerId="ADAL" clId="{10F74F9E-5A06-48FC-97A1-04003B17D97C}" dt="2023-11-12T17:28:36.504" v="4706" actId="1076"/>
          <ac:graphicFrameMkLst>
            <pc:docMk/>
            <pc:sldMk cId="2222087787" sldId="270"/>
            <ac:graphicFrameMk id="13" creationId="{A68AB2C5-7604-73B4-1DE3-9E0F1D94135F}"/>
          </ac:graphicFrameMkLst>
        </pc:graphicFrameChg>
        <pc:graphicFrameChg chg="del modGraphic">
          <ac:chgData name="Elijah K. Gibbs" userId="c6712d87-e224-49df-bb0d-0b7d5b664740" providerId="ADAL" clId="{10F74F9E-5A06-48FC-97A1-04003B17D97C}" dt="2023-11-12T17:18:25.872" v="4687" actId="478"/>
          <ac:graphicFrameMkLst>
            <pc:docMk/>
            <pc:sldMk cId="2222087787" sldId="270"/>
            <ac:graphicFrameMk id="15" creationId="{BC84EECA-1267-F4DF-7248-209465DD1101}"/>
          </ac:graphicFrameMkLst>
        </pc:graphicFrameChg>
      </pc:sldChg>
      <pc:sldChg chg="addSp modSp new mod ord">
        <pc:chgData name="Elijah K. Gibbs" userId="c6712d87-e224-49df-bb0d-0b7d5b664740" providerId="ADAL" clId="{10F74F9E-5A06-48FC-97A1-04003B17D97C}" dt="2023-11-10T23:16:47.192" v="4671" actId="1076"/>
        <pc:sldMkLst>
          <pc:docMk/>
          <pc:sldMk cId="2637889975" sldId="271"/>
        </pc:sldMkLst>
        <pc:spChg chg="mod">
          <ac:chgData name="Elijah K. Gibbs" userId="c6712d87-e224-49df-bb0d-0b7d5b664740" providerId="ADAL" clId="{10F74F9E-5A06-48FC-97A1-04003B17D97C}" dt="2023-11-07T15:21:36.839" v="1976" actId="20577"/>
          <ac:spMkLst>
            <pc:docMk/>
            <pc:sldMk cId="2637889975" sldId="271"/>
            <ac:spMk id="2" creationId="{FDE208CF-2E7C-8C60-4E22-4BD7AB3D174D}"/>
          </ac:spMkLst>
        </pc:spChg>
        <pc:spChg chg="mod">
          <ac:chgData name="Elijah K. Gibbs" userId="c6712d87-e224-49df-bb0d-0b7d5b664740" providerId="ADAL" clId="{10F74F9E-5A06-48FC-97A1-04003B17D97C}" dt="2023-11-08T02:52:08.944" v="2962" actId="1076"/>
          <ac:spMkLst>
            <pc:docMk/>
            <pc:sldMk cId="2637889975" sldId="271"/>
            <ac:spMk id="3" creationId="{9E2494C9-4467-304B-9B1E-A6E35507C4D6}"/>
          </ac:spMkLst>
        </pc:spChg>
        <pc:spChg chg="add mod">
          <ac:chgData name="Elijah K. Gibbs" userId="c6712d87-e224-49df-bb0d-0b7d5b664740" providerId="ADAL" clId="{10F74F9E-5A06-48FC-97A1-04003B17D97C}" dt="2023-11-10T23:16:47.192" v="4671" actId="1076"/>
          <ac:spMkLst>
            <pc:docMk/>
            <pc:sldMk cId="2637889975" sldId="271"/>
            <ac:spMk id="4" creationId="{E33A54CD-54FC-7CAD-3177-D8D8788EE847}"/>
          </ac:spMkLst>
        </pc:spChg>
      </pc:sldChg>
      <pc:sldChg chg="addSp delSp modSp new mod setBg delAnim modAnim">
        <pc:chgData name="Elijah K. Gibbs" userId="c6712d87-e224-49df-bb0d-0b7d5b664740" providerId="ADAL" clId="{10F74F9E-5A06-48FC-97A1-04003B17D97C}" dt="2023-11-08T15:54:36.041" v="3539" actId="20577"/>
        <pc:sldMkLst>
          <pc:docMk/>
          <pc:sldMk cId="979681538" sldId="272"/>
        </pc:sldMkLst>
        <pc:spChg chg="mod">
          <ac:chgData name="Elijah K. Gibbs" userId="c6712d87-e224-49df-bb0d-0b7d5b664740" providerId="ADAL" clId="{10F74F9E-5A06-48FC-97A1-04003B17D97C}" dt="2023-11-08T15:54:08.996" v="3532" actId="26606"/>
          <ac:spMkLst>
            <pc:docMk/>
            <pc:sldMk cId="979681538" sldId="272"/>
            <ac:spMk id="2" creationId="{C48CFBE1-5C55-63DB-5571-7542BE63FC7B}"/>
          </ac:spMkLst>
        </pc:spChg>
        <pc:spChg chg="del">
          <ac:chgData name="Elijah K. Gibbs" userId="c6712d87-e224-49df-bb0d-0b7d5b664740" providerId="ADAL" clId="{10F74F9E-5A06-48FC-97A1-04003B17D97C}" dt="2023-11-07T15:29:10.929" v="2069"/>
          <ac:spMkLst>
            <pc:docMk/>
            <pc:sldMk cId="979681538" sldId="272"/>
            <ac:spMk id="3" creationId="{67B6670D-AE09-2E4A-69C4-24A4A1C7412E}"/>
          </ac:spMkLst>
        </pc:spChg>
        <pc:spChg chg="add mod ord">
          <ac:chgData name="Elijah K. Gibbs" userId="c6712d87-e224-49df-bb0d-0b7d5b664740" providerId="ADAL" clId="{10F74F9E-5A06-48FC-97A1-04003B17D97C}" dt="2023-11-08T15:54:36.041" v="3539" actId="20577"/>
          <ac:spMkLst>
            <pc:docMk/>
            <pc:sldMk cId="979681538" sldId="272"/>
            <ac:spMk id="9" creationId="{132E307D-3B1C-9F9C-16BD-22338300040F}"/>
          </ac:spMkLst>
        </pc:spChg>
        <pc:picChg chg="add del mod">
          <ac:chgData name="Elijah K. Gibbs" userId="c6712d87-e224-49df-bb0d-0b7d5b664740" providerId="ADAL" clId="{10F74F9E-5A06-48FC-97A1-04003B17D97C}" dt="2023-11-08T15:40:38.560" v="3204" actId="478"/>
          <ac:picMkLst>
            <pc:docMk/>
            <pc:sldMk cId="979681538" sldId="272"/>
            <ac:picMk id="5" creationId="{53CE4DEF-A184-B3E1-C75C-3D6ABC17B6C1}"/>
          </ac:picMkLst>
        </pc:picChg>
        <pc:picChg chg="add del mod">
          <ac:chgData name="Elijah K. Gibbs" userId="c6712d87-e224-49df-bb0d-0b7d5b664740" providerId="ADAL" clId="{10F74F9E-5A06-48FC-97A1-04003B17D97C}" dt="2023-11-08T03:33:46.825" v="3188" actId="478"/>
          <ac:picMkLst>
            <pc:docMk/>
            <pc:sldMk cId="979681538" sldId="272"/>
            <ac:picMk id="6" creationId="{FAFA4EB8-C127-F114-E7D0-D425ADB23AE9}"/>
          </ac:picMkLst>
        </pc:picChg>
        <pc:picChg chg="add mod ord">
          <ac:chgData name="Elijah K. Gibbs" userId="c6712d87-e224-49df-bb0d-0b7d5b664740" providerId="ADAL" clId="{10F74F9E-5A06-48FC-97A1-04003B17D97C}" dt="2023-11-08T15:54:21.640" v="3535" actId="1076"/>
          <ac:picMkLst>
            <pc:docMk/>
            <pc:sldMk cId="979681538" sldId="272"/>
            <ac:picMk id="8" creationId="{BCDA7C24-CDD3-84DC-4723-DD33C7353677}"/>
          </ac:picMkLst>
        </pc:picChg>
        <pc:picChg chg="add del mod">
          <ac:chgData name="Elijah K. Gibbs" userId="c6712d87-e224-49df-bb0d-0b7d5b664740" providerId="ADAL" clId="{10F74F9E-5A06-48FC-97A1-04003B17D97C}" dt="2023-11-08T15:49:33.887" v="3509" actId="478"/>
          <ac:picMkLst>
            <pc:docMk/>
            <pc:sldMk cId="979681538" sldId="272"/>
            <ac:picMk id="11" creationId="{43ED01B2-C50A-A4AD-19BF-8CDC5DF52065}"/>
          </ac:picMkLst>
        </pc:picChg>
        <pc:picChg chg="add del mod">
          <ac:chgData name="Elijah K. Gibbs" userId="c6712d87-e224-49df-bb0d-0b7d5b664740" providerId="ADAL" clId="{10F74F9E-5A06-48FC-97A1-04003B17D97C}" dt="2023-11-08T15:51:05.235" v="3514"/>
          <ac:picMkLst>
            <pc:docMk/>
            <pc:sldMk cId="979681538" sldId="272"/>
            <ac:picMk id="13" creationId="{D3E6A37B-3443-BB83-4916-FBA67CC61CB4}"/>
          </ac:picMkLst>
        </pc:picChg>
        <pc:picChg chg="add mod modCrop">
          <ac:chgData name="Elijah K. Gibbs" userId="c6712d87-e224-49df-bb0d-0b7d5b664740" providerId="ADAL" clId="{10F74F9E-5A06-48FC-97A1-04003B17D97C}" dt="2023-11-08T15:54:24.064" v="3537" actId="1076"/>
          <ac:picMkLst>
            <pc:docMk/>
            <pc:sldMk cId="979681538" sldId="272"/>
            <ac:picMk id="15" creationId="{F0F98425-B76E-3480-5B49-A5F7E49416E5}"/>
          </ac:picMkLst>
        </pc:picChg>
      </pc:sldChg>
      <pc:sldChg chg="addSp delSp modSp new mod setBg">
        <pc:chgData name="Elijah K. Gibbs" userId="c6712d87-e224-49df-bb0d-0b7d5b664740" providerId="ADAL" clId="{10F74F9E-5A06-48FC-97A1-04003B17D97C}" dt="2023-11-12T23:25:19.876" v="4713" actId="1035"/>
        <pc:sldMkLst>
          <pc:docMk/>
          <pc:sldMk cId="1490453628" sldId="273"/>
        </pc:sldMkLst>
        <pc:spChg chg="mod">
          <ac:chgData name="Elijah K. Gibbs" userId="c6712d87-e224-49df-bb0d-0b7d5b664740" providerId="ADAL" clId="{10F74F9E-5A06-48FC-97A1-04003B17D97C}" dt="2023-11-08T15:43:15.837" v="3283" actId="26606"/>
          <ac:spMkLst>
            <pc:docMk/>
            <pc:sldMk cId="1490453628" sldId="273"/>
            <ac:spMk id="2" creationId="{5248533D-F882-3A64-3A88-C4F4749A4E20}"/>
          </ac:spMkLst>
        </pc:spChg>
        <pc:spChg chg="del">
          <ac:chgData name="Elijah K. Gibbs" userId="c6712d87-e224-49df-bb0d-0b7d5b664740" providerId="ADAL" clId="{10F74F9E-5A06-48FC-97A1-04003B17D97C}" dt="2023-11-08T02:54:10.934" v="2963" actId="22"/>
          <ac:spMkLst>
            <pc:docMk/>
            <pc:sldMk cId="1490453628" sldId="273"/>
            <ac:spMk id="3" creationId="{A25E8696-A04C-A216-A5FD-6CC752998EBE}"/>
          </ac:spMkLst>
        </pc:spChg>
        <pc:spChg chg="add mod ord">
          <ac:chgData name="Elijah K. Gibbs" userId="c6712d87-e224-49df-bb0d-0b7d5b664740" providerId="ADAL" clId="{10F74F9E-5A06-48FC-97A1-04003B17D97C}" dt="2023-11-08T15:43:15.837" v="3283" actId="26606"/>
          <ac:spMkLst>
            <pc:docMk/>
            <pc:sldMk cId="1490453628" sldId="273"/>
            <ac:spMk id="9" creationId="{C4BEBF20-5BB0-B850-0D78-80721B50DC60}"/>
          </ac:spMkLst>
        </pc:spChg>
        <pc:picChg chg="add del mod ord modCrop">
          <ac:chgData name="Elijah K. Gibbs" userId="c6712d87-e224-49df-bb0d-0b7d5b664740" providerId="ADAL" clId="{10F74F9E-5A06-48FC-97A1-04003B17D97C}" dt="2023-11-08T15:43:05.816" v="3272" actId="478"/>
          <ac:picMkLst>
            <pc:docMk/>
            <pc:sldMk cId="1490453628" sldId="273"/>
            <ac:picMk id="5" creationId="{30E1F4E3-BF7F-F368-80EC-604183C780F6}"/>
          </ac:picMkLst>
        </pc:picChg>
        <pc:picChg chg="add mod">
          <ac:chgData name="Elijah K. Gibbs" userId="c6712d87-e224-49df-bb0d-0b7d5b664740" providerId="ADAL" clId="{10F74F9E-5A06-48FC-97A1-04003B17D97C}" dt="2023-11-12T23:25:19.876" v="4713" actId="1035"/>
          <ac:picMkLst>
            <pc:docMk/>
            <pc:sldMk cId="1490453628" sldId="273"/>
            <ac:picMk id="7" creationId="{4A9EB1F7-E224-D0CD-AA9B-C4217C4DC7A7}"/>
          </ac:picMkLst>
        </pc:picChg>
      </pc:sldChg>
      <pc:sldChg chg="addSp delSp modSp new mod ord setBg">
        <pc:chgData name="Elijah K. Gibbs" userId="c6712d87-e224-49df-bb0d-0b7d5b664740" providerId="ADAL" clId="{10F74F9E-5A06-48FC-97A1-04003B17D97C}" dt="2023-11-11T00:48:33.421" v="4677"/>
        <pc:sldMkLst>
          <pc:docMk/>
          <pc:sldMk cId="1008455823" sldId="274"/>
        </pc:sldMkLst>
        <pc:spChg chg="mod">
          <ac:chgData name="Elijah K. Gibbs" userId="c6712d87-e224-49df-bb0d-0b7d5b664740" providerId="ADAL" clId="{10F74F9E-5A06-48FC-97A1-04003B17D97C}" dt="2023-11-08T15:45:38.129" v="3455" actId="26606"/>
          <ac:spMkLst>
            <pc:docMk/>
            <pc:sldMk cId="1008455823" sldId="274"/>
            <ac:spMk id="2" creationId="{C0DF3A2E-80D4-4C83-934A-3D110BA9B35D}"/>
          </ac:spMkLst>
        </pc:spChg>
        <pc:spChg chg="mod">
          <ac:chgData name="Elijah K. Gibbs" userId="c6712d87-e224-49df-bb0d-0b7d5b664740" providerId="ADAL" clId="{10F74F9E-5A06-48FC-97A1-04003B17D97C}" dt="2023-11-08T15:47:10.334" v="3493"/>
          <ac:spMkLst>
            <pc:docMk/>
            <pc:sldMk cId="1008455823" sldId="274"/>
            <ac:spMk id="3" creationId="{343DAF17-77E8-DDF1-5BDC-6E20AA5D84FA}"/>
          </ac:spMkLst>
        </pc:spChg>
        <pc:spChg chg="add mod">
          <ac:chgData name="Elijah K. Gibbs" userId="c6712d87-e224-49df-bb0d-0b7d5b664740" providerId="ADAL" clId="{10F74F9E-5A06-48FC-97A1-04003B17D97C}" dt="2023-11-08T15:47:54.501" v="3497" actId="207"/>
          <ac:spMkLst>
            <pc:docMk/>
            <pc:sldMk cId="1008455823" sldId="274"/>
            <ac:spMk id="7" creationId="{A021A4C1-1E84-D185-FB7E-FAF0501F056F}"/>
          </ac:spMkLst>
        </pc:spChg>
        <pc:spChg chg="add mod">
          <ac:chgData name="Elijah K. Gibbs" userId="c6712d87-e224-49df-bb0d-0b7d5b664740" providerId="ADAL" clId="{10F74F9E-5A06-48FC-97A1-04003B17D97C}" dt="2023-11-08T15:47:58.898" v="3499" actId="1076"/>
          <ac:spMkLst>
            <pc:docMk/>
            <pc:sldMk cId="1008455823" sldId="274"/>
            <ac:spMk id="8" creationId="{48545937-0343-7367-1F68-5A15202806F1}"/>
          </ac:spMkLst>
        </pc:spChg>
        <pc:spChg chg="add mod">
          <ac:chgData name="Elijah K. Gibbs" userId="c6712d87-e224-49df-bb0d-0b7d5b664740" providerId="ADAL" clId="{10F74F9E-5A06-48FC-97A1-04003B17D97C}" dt="2023-11-08T15:48:02.031" v="3501" actId="1076"/>
          <ac:spMkLst>
            <pc:docMk/>
            <pc:sldMk cId="1008455823" sldId="274"/>
            <ac:spMk id="9" creationId="{3F298841-3186-949F-B9CA-2B048E468462}"/>
          </ac:spMkLst>
        </pc:spChg>
        <pc:spChg chg="add mod">
          <ac:chgData name="Elijah K. Gibbs" userId="c6712d87-e224-49df-bb0d-0b7d5b664740" providerId="ADAL" clId="{10F74F9E-5A06-48FC-97A1-04003B17D97C}" dt="2023-11-08T15:48:07.167" v="3503" actId="1076"/>
          <ac:spMkLst>
            <pc:docMk/>
            <pc:sldMk cId="1008455823" sldId="274"/>
            <ac:spMk id="10" creationId="{50DDE224-8A26-F535-955A-F5A2DA1ECF23}"/>
          </ac:spMkLst>
        </pc:spChg>
        <pc:spChg chg="add mod">
          <ac:chgData name="Elijah K. Gibbs" userId="c6712d87-e224-49df-bb0d-0b7d5b664740" providerId="ADAL" clId="{10F74F9E-5A06-48FC-97A1-04003B17D97C}" dt="2023-11-08T15:48:13.904" v="3507" actId="1076"/>
          <ac:spMkLst>
            <pc:docMk/>
            <pc:sldMk cId="1008455823" sldId="274"/>
            <ac:spMk id="11" creationId="{D7386602-B97B-C75A-574B-38A6CEBEBE44}"/>
          </ac:spMkLst>
        </pc:spChg>
        <pc:graphicFrameChg chg="add del mod">
          <ac:chgData name="Elijah K. Gibbs" userId="c6712d87-e224-49df-bb0d-0b7d5b664740" providerId="ADAL" clId="{10F74F9E-5A06-48FC-97A1-04003B17D97C}" dt="2023-11-08T15:46:19.210" v="3462"/>
          <ac:graphicFrameMkLst>
            <pc:docMk/>
            <pc:sldMk cId="1008455823" sldId="274"/>
            <ac:graphicFrameMk id="4" creationId="{BA6F96B2-37AE-F88F-AA73-08D79E805CB0}"/>
          </ac:graphicFrameMkLst>
        </pc:graphicFrameChg>
        <pc:graphicFrameChg chg="add del mod">
          <ac:chgData name="Elijah K. Gibbs" userId="c6712d87-e224-49df-bb0d-0b7d5b664740" providerId="ADAL" clId="{10F74F9E-5A06-48FC-97A1-04003B17D97C}" dt="2023-11-08T15:46:22.881" v="3466"/>
          <ac:graphicFrameMkLst>
            <pc:docMk/>
            <pc:sldMk cId="1008455823" sldId="274"/>
            <ac:graphicFrameMk id="5" creationId="{85C68270-B6DC-3093-0786-2D11E1A27A8D}"/>
          </ac:graphicFrameMkLst>
        </pc:graphicFrameChg>
        <pc:graphicFrameChg chg="add del mod">
          <ac:chgData name="Elijah K. Gibbs" userId="c6712d87-e224-49df-bb0d-0b7d5b664740" providerId="ADAL" clId="{10F74F9E-5A06-48FC-97A1-04003B17D97C}" dt="2023-11-08T15:46:29.934" v="3469" actId="478"/>
          <ac:graphicFrameMkLst>
            <pc:docMk/>
            <pc:sldMk cId="1008455823" sldId="274"/>
            <ac:graphicFrameMk id="6" creationId="{825E1BC8-357D-0FE2-1B73-74CAC04C3D12}"/>
          </ac:graphicFrameMkLst>
        </pc:graphicFrameChg>
        <pc:picChg chg="add mod ord">
          <ac:chgData name="Elijah K. Gibbs" userId="c6712d87-e224-49df-bb0d-0b7d5b664740" providerId="ADAL" clId="{10F74F9E-5A06-48FC-97A1-04003B17D97C}" dt="2023-11-08T15:45:38.129" v="3455" actId="26606"/>
          <ac:picMkLst>
            <pc:docMk/>
            <pc:sldMk cId="1008455823" sldId="274"/>
            <ac:picMk id="2050" creationId="{9BFA7DA6-61CD-FEC1-693A-D6A6870E3258}"/>
          </ac:picMkLst>
        </pc:picChg>
        <pc:picChg chg="add mod">
          <ac:chgData name="Elijah K. Gibbs" userId="c6712d87-e224-49df-bb0d-0b7d5b664740" providerId="ADAL" clId="{10F74F9E-5A06-48FC-97A1-04003B17D97C}" dt="2023-11-08T15:45:38.129" v="3455" actId="26606"/>
          <ac:picMkLst>
            <pc:docMk/>
            <pc:sldMk cId="1008455823" sldId="274"/>
            <ac:picMk id="2052" creationId="{5AFD6343-D913-AAF5-1BCB-9340E4385F57}"/>
          </ac:picMkLst>
        </pc:picChg>
      </pc:sldChg>
      <pc:sldChg chg="addSp delSp modSp mod">
        <pc:chgData name="Elijah K. Gibbs" userId="c6712d87-e224-49df-bb0d-0b7d5b664740" providerId="ADAL" clId="{10F74F9E-5A06-48FC-97A1-04003B17D97C}" dt="2023-11-10T17:10:01.726" v="4664" actId="1076"/>
        <pc:sldMkLst>
          <pc:docMk/>
          <pc:sldMk cId="1491800485" sldId="276"/>
        </pc:sldMkLst>
        <pc:spChg chg="del">
          <ac:chgData name="Elijah K. Gibbs" userId="c6712d87-e224-49df-bb0d-0b7d5b664740" providerId="ADAL" clId="{10F74F9E-5A06-48FC-97A1-04003B17D97C}" dt="2023-11-10T17:00:44.672" v="4528"/>
          <ac:spMkLst>
            <pc:docMk/>
            <pc:sldMk cId="1491800485" sldId="276"/>
            <ac:spMk id="3" creationId="{CAF88CED-73E7-02B9-BA78-B95B3CB91FC4}"/>
          </ac:spMkLst>
        </pc:spChg>
        <pc:spChg chg="add del mod">
          <ac:chgData name="Elijah K. Gibbs" userId="c6712d87-e224-49df-bb0d-0b7d5b664740" providerId="ADAL" clId="{10F74F9E-5A06-48FC-97A1-04003B17D97C}" dt="2023-11-10T17:09:14.752" v="4657"/>
          <ac:spMkLst>
            <pc:docMk/>
            <pc:sldMk cId="1491800485" sldId="276"/>
            <ac:spMk id="6" creationId="{3F3F1870-355D-BA4C-0A6E-2E3A0B902A9D}"/>
          </ac:spMkLst>
        </pc:spChg>
        <pc:picChg chg="add mod">
          <ac:chgData name="Elijah K. Gibbs" userId="c6712d87-e224-49df-bb0d-0b7d5b664740" providerId="ADAL" clId="{10F74F9E-5A06-48FC-97A1-04003B17D97C}" dt="2023-11-10T17:00:49.689" v="4531" actId="962"/>
          <ac:picMkLst>
            <pc:docMk/>
            <pc:sldMk cId="1491800485" sldId="276"/>
            <ac:picMk id="5" creationId="{7B28BD9D-56A6-9BF9-9B2B-E6DC55F86509}"/>
          </ac:picMkLst>
        </pc:picChg>
        <pc:picChg chg="add mod">
          <ac:chgData name="Elijah K. Gibbs" userId="c6712d87-e224-49df-bb0d-0b7d5b664740" providerId="ADAL" clId="{10F74F9E-5A06-48FC-97A1-04003B17D97C}" dt="2023-11-10T17:10:01.726" v="4664" actId="1076"/>
          <ac:picMkLst>
            <pc:docMk/>
            <pc:sldMk cId="1491800485" sldId="276"/>
            <ac:picMk id="2050" creationId="{D3543580-781B-1F8F-7499-19CE54744A37}"/>
          </ac:picMkLst>
        </pc:picChg>
      </pc:sldChg>
      <pc:sldChg chg="addSp modSp new mod setBg">
        <pc:chgData name="Elijah K. Gibbs" userId="c6712d87-e224-49df-bb0d-0b7d5b664740" providerId="ADAL" clId="{10F74F9E-5A06-48FC-97A1-04003B17D97C}" dt="2023-11-09T17:49:25.968" v="4514" actId="5793"/>
        <pc:sldMkLst>
          <pc:docMk/>
          <pc:sldMk cId="1644809985" sldId="277"/>
        </pc:sldMkLst>
        <pc:spChg chg="mod">
          <ac:chgData name="Elijah K. Gibbs" userId="c6712d87-e224-49df-bb0d-0b7d5b664740" providerId="ADAL" clId="{10F74F9E-5A06-48FC-97A1-04003B17D97C}" dt="2023-11-09T17:45:31.020" v="4221" actId="20577"/>
          <ac:spMkLst>
            <pc:docMk/>
            <pc:sldMk cId="1644809985" sldId="277"/>
            <ac:spMk id="2" creationId="{9920DB42-5A5E-FB7D-6330-FC975500D4EF}"/>
          </ac:spMkLst>
        </pc:spChg>
        <pc:spChg chg="mod ord">
          <ac:chgData name="Elijah K. Gibbs" userId="c6712d87-e224-49df-bb0d-0b7d5b664740" providerId="ADAL" clId="{10F74F9E-5A06-48FC-97A1-04003B17D97C}" dt="2023-11-09T17:49:25.968" v="4514" actId="5793"/>
          <ac:spMkLst>
            <pc:docMk/>
            <pc:sldMk cId="1644809985" sldId="277"/>
            <ac:spMk id="3" creationId="{AB39571C-9EA8-5ED2-E155-0F9F9F944526}"/>
          </ac:spMkLst>
        </pc:spChg>
        <pc:picChg chg="add mod">
          <ac:chgData name="Elijah K. Gibbs" userId="c6712d87-e224-49df-bb0d-0b7d5b664740" providerId="ADAL" clId="{10F74F9E-5A06-48FC-97A1-04003B17D97C}" dt="2023-11-09T15:07:55.403" v="3719" actId="26606"/>
          <ac:picMkLst>
            <pc:docMk/>
            <pc:sldMk cId="1644809985" sldId="277"/>
            <ac:picMk id="4" creationId="{7393EBB7-1B91-986F-0882-8E878BD44DAD}"/>
          </ac:picMkLst>
        </pc:picChg>
      </pc:sldChg>
      <pc:sldChg chg="modSp mod">
        <pc:chgData name="Elijah K. Gibbs" userId="c6712d87-e224-49df-bb0d-0b7d5b664740" providerId="ADAL" clId="{10F74F9E-5A06-48FC-97A1-04003B17D97C}" dt="2023-11-10T17:03:24.080" v="4654" actId="20577"/>
        <pc:sldMkLst>
          <pc:docMk/>
          <pc:sldMk cId="89874881" sldId="279"/>
        </pc:sldMkLst>
        <pc:spChg chg="mod">
          <ac:chgData name="Elijah K. Gibbs" userId="c6712d87-e224-49df-bb0d-0b7d5b664740" providerId="ADAL" clId="{10F74F9E-5A06-48FC-97A1-04003B17D97C}" dt="2023-11-10T17:03:24.080" v="4654" actId="20577"/>
          <ac:spMkLst>
            <pc:docMk/>
            <pc:sldMk cId="89874881" sldId="279"/>
            <ac:spMk id="2" creationId="{06F67569-671E-8DDC-C998-11E8F1C1C872}"/>
          </ac:spMkLst>
        </pc:spChg>
      </pc:sldChg>
      <pc:sldChg chg="del">
        <pc:chgData name="Elijah K. Gibbs" userId="c6712d87-e224-49df-bb0d-0b7d5b664740" providerId="ADAL" clId="{10F74F9E-5A06-48FC-97A1-04003B17D97C}" dt="2023-11-10T17:03:09.280" v="4631" actId="47"/>
        <pc:sldMkLst>
          <pc:docMk/>
          <pc:sldMk cId="459230446" sldId="280"/>
        </pc:sldMkLst>
      </pc:sldChg>
      <pc:sldChg chg="del">
        <pc:chgData name="Elijah K. Gibbs" userId="c6712d87-e224-49df-bb0d-0b7d5b664740" providerId="ADAL" clId="{10F74F9E-5A06-48FC-97A1-04003B17D97C}" dt="2023-11-10T17:03:10.872" v="4633" actId="47"/>
        <pc:sldMkLst>
          <pc:docMk/>
          <pc:sldMk cId="3919378928" sldId="282"/>
        </pc:sldMkLst>
      </pc:sldChg>
      <pc:sldChg chg="del">
        <pc:chgData name="Elijah K. Gibbs" userId="c6712d87-e224-49df-bb0d-0b7d5b664740" providerId="ADAL" clId="{10F74F9E-5A06-48FC-97A1-04003B17D97C}" dt="2023-11-10T17:03:10.060" v="4632" actId="47"/>
        <pc:sldMkLst>
          <pc:docMk/>
          <pc:sldMk cId="3428919827" sldId="283"/>
        </pc:sldMkLst>
      </pc:sldChg>
    </pc:docChg>
  </pc:docChgLst>
  <pc:docChgLst>
    <pc:chgData name="Elijah K. Gibbs" userId="c6712d87-e224-49df-bb0d-0b7d5b664740" providerId="ADAL" clId="{44AAC2BE-2F29-4C15-8F7F-DE0D23A90E8D}"/>
    <pc:docChg chg="undo redo custSel addSld delSld modSld sldOrd">
      <pc:chgData name="Elijah K. Gibbs" userId="c6712d87-e224-49df-bb0d-0b7d5b664740" providerId="ADAL" clId="{44AAC2BE-2F29-4C15-8F7F-DE0D23A90E8D}" dt="2023-11-09T20:03:57.938" v="1737"/>
      <pc:docMkLst>
        <pc:docMk/>
      </pc:docMkLst>
      <pc:sldChg chg="ord">
        <pc:chgData name="Elijah K. Gibbs" userId="c6712d87-e224-49df-bb0d-0b7d5b664740" providerId="ADAL" clId="{44AAC2BE-2F29-4C15-8F7F-DE0D23A90E8D}" dt="2023-11-08T23:40:19.057" v="1156"/>
        <pc:sldMkLst>
          <pc:docMk/>
          <pc:sldMk cId="216017596" sldId="259"/>
        </pc:sldMkLst>
      </pc:sldChg>
      <pc:sldChg chg="addSp delSp modSp mod setBg">
        <pc:chgData name="Elijah K. Gibbs" userId="c6712d87-e224-49df-bb0d-0b7d5b664740" providerId="ADAL" clId="{44AAC2BE-2F29-4C15-8F7F-DE0D23A90E8D}" dt="2023-11-09T20:01:44.059" v="1723" actId="26606"/>
        <pc:sldMkLst>
          <pc:docMk/>
          <pc:sldMk cId="1113012233" sldId="260"/>
        </pc:sldMkLst>
        <pc:spChg chg="mod">
          <ac:chgData name="Elijah K. Gibbs" userId="c6712d87-e224-49df-bb0d-0b7d5b664740" providerId="ADAL" clId="{44AAC2BE-2F29-4C15-8F7F-DE0D23A90E8D}" dt="2023-11-09T20:01:44.059" v="1723" actId="26606"/>
          <ac:spMkLst>
            <pc:docMk/>
            <pc:sldMk cId="1113012233" sldId="260"/>
            <ac:spMk id="2" creationId="{1A8865E3-8805-3502-D303-8B4974EF8925}"/>
          </ac:spMkLst>
        </pc:spChg>
        <pc:spChg chg="mod ord">
          <ac:chgData name="Elijah K. Gibbs" userId="c6712d87-e224-49df-bb0d-0b7d5b664740" providerId="ADAL" clId="{44AAC2BE-2F29-4C15-8F7F-DE0D23A90E8D}" dt="2023-11-09T20:01:44.059" v="1723" actId="26606"/>
          <ac:spMkLst>
            <pc:docMk/>
            <pc:sldMk cId="1113012233" sldId="260"/>
            <ac:spMk id="3" creationId="{81AADD24-9080-0CC7-765B-B56D907FC5BA}"/>
          </ac:spMkLst>
        </pc:spChg>
        <pc:spChg chg="add mod">
          <ac:chgData name="Elijah K. Gibbs" userId="c6712d87-e224-49df-bb0d-0b7d5b664740" providerId="ADAL" clId="{44AAC2BE-2F29-4C15-8F7F-DE0D23A90E8D}" dt="2023-11-08T23:13:52.392" v="1101" actId="21"/>
          <ac:spMkLst>
            <pc:docMk/>
            <pc:sldMk cId="1113012233" sldId="260"/>
            <ac:spMk id="4" creationId="{39524380-16F8-B3D1-5DB3-AEA4BCBA09BD}"/>
          </ac:spMkLst>
        </pc:spChg>
        <pc:spChg chg="add del">
          <ac:chgData name="Elijah K. Gibbs" userId="c6712d87-e224-49df-bb0d-0b7d5b664740" providerId="ADAL" clId="{44AAC2BE-2F29-4C15-8F7F-DE0D23A90E8D}" dt="2023-11-06T19:51:01.710" v="141" actId="26606"/>
          <ac:spMkLst>
            <pc:docMk/>
            <pc:sldMk cId="1113012233" sldId="260"/>
            <ac:spMk id="10" creationId="{E53F4E5A-C9EE-4859-B46B-F018F7D73A03}"/>
          </ac:spMkLst>
        </pc:spChg>
        <pc:picChg chg="add del mod ord">
          <ac:chgData name="Elijah K. Gibbs" userId="c6712d87-e224-49df-bb0d-0b7d5b664740" providerId="ADAL" clId="{44AAC2BE-2F29-4C15-8F7F-DE0D23A90E8D}" dt="2023-11-09T20:01:34.710" v="1716" actId="478"/>
          <ac:picMkLst>
            <pc:docMk/>
            <pc:sldMk cId="1113012233" sldId="260"/>
            <ac:picMk id="5" creationId="{2520C7A5-DDB0-4277-60F9-45CC1093906B}"/>
          </ac:picMkLst>
        </pc:picChg>
        <pc:picChg chg="add del mod">
          <ac:chgData name="Elijah K. Gibbs" userId="c6712d87-e224-49df-bb0d-0b7d5b664740" providerId="ADAL" clId="{44AAC2BE-2F29-4C15-8F7F-DE0D23A90E8D}" dt="2023-11-09T20:01:37.341" v="1722" actId="478"/>
          <ac:picMkLst>
            <pc:docMk/>
            <pc:sldMk cId="1113012233" sldId="260"/>
            <ac:picMk id="7" creationId="{5217D046-3DD3-27FE-06FC-2AA7CB45991A}"/>
          </ac:picMkLst>
        </pc:picChg>
        <pc:picChg chg="add mod ord">
          <ac:chgData name="Elijah K. Gibbs" userId="c6712d87-e224-49df-bb0d-0b7d5b664740" providerId="ADAL" clId="{44AAC2BE-2F29-4C15-8F7F-DE0D23A90E8D}" dt="2023-11-09T20:01:44.059" v="1723" actId="26606"/>
          <ac:picMkLst>
            <pc:docMk/>
            <pc:sldMk cId="1113012233" sldId="260"/>
            <ac:picMk id="9" creationId="{9CA5840E-75E7-CBFD-5121-15CC78C2886E}"/>
          </ac:picMkLst>
        </pc:picChg>
        <pc:cxnChg chg="add del">
          <ac:chgData name="Elijah K. Gibbs" userId="c6712d87-e224-49df-bb0d-0b7d5b664740" providerId="ADAL" clId="{44AAC2BE-2F29-4C15-8F7F-DE0D23A90E8D}" dt="2023-11-06T19:51:01.710" v="141" actId="26606"/>
          <ac:cxnSpMkLst>
            <pc:docMk/>
            <pc:sldMk cId="1113012233" sldId="260"/>
            <ac:cxnSpMk id="12" creationId="{041A955B-D579-48FD-A51C-51B0C0B69F9A}"/>
          </ac:cxnSpMkLst>
        </pc:cxnChg>
      </pc:sldChg>
      <pc:sldChg chg="modSp mod">
        <pc:chgData name="Elijah K. Gibbs" userId="c6712d87-e224-49df-bb0d-0b7d5b664740" providerId="ADAL" clId="{44AAC2BE-2F29-4C15-8F7F-DE0D23A90E8D}" dt="2023-11-08T23:44:42.746" v="1173" actId="20577"/>
        <pc:sldMkLst>
          <pc:docMk/>
          <pc:sldMk cId="3376351477" sldId="263"/>
        </pc:sldMkLst>
        <pc:spChg chg="mod">
          <ac:chgData name="Elijah K. Gibbs" userId="c6712d87-e224-49df-bb0d-0b7d5b664740" providerId="ADAL" clId="{44AAC2BE-2F29-4C15-8F7F-DE0D23A90E8D}" dt="2023-11-08T23:44:42.746" v="1173" actId="20577"/>
          <ac:spMkLst>
            <pc:docMk/>
            <pc:sldMk cId="3376351477" sldId="263"/>
            <ac:spMk id="3" creationId="{25566CAE-3365-2491-65B4-DE344DA14184}"/>
          </ac:spMkLst>
        </pc:spChg>
      </pc:sldChg>
      <pc:sldChg chg="addSp modSp mod">
        <pc:chgData name="Elijah K. Gibbs" userId="c6712d87-e224-49df-bb0d-0b7d5b664740" providerId="ADAL" clId="{44AAC2BE-2F29-4C15-8F7F-DE0D23A90E8D}" dt="2023-11-09T19:51:33.536" v="1536" actId="20577"/>
        <pc:sldMkLst>
          <pc:docMk/>
          <pc:sldMk cId="3357161586" sldId="264"/>
        </pc:sldMkLst>
        <pc:spChg chg="mod">
          <ac:chgData name="Elijah K. Gibbs" userId="c6712d87-e224-49df-bb0d-0b7d5b664740" providerId="ADAL" clId="{44AAC2BE-2F29-4C15-8F7F-DE0D23A90E8D}" dt="2023-11-08T19:13:39.232" v="835" actId="1037"/>
          <ac:spMkLst>
            <pc:docMk/>
            <pc:sldMk cId="3357161586" sldId="264"/>
            <ac:spMk id="2" creationId="{0F9AA6B2-6C6D-6DB5-9887-656D67CDE4D5}"/>
          </ac:spMkLst>
        </pc:spChg>
        <pc:spChg chg="add mod">
          <ac:chgData name="Elijah K. Gibbs" userId="c6712d87-e224-49df-bb0d-0b7d5b664740" providerId="ADAL" clId="{44AAC2BE-2F29-4C15-8F7F-DE0D23A90E8D}" dt="2023-11-09T19:51:33.536" v="1536" actId="20577"/>
          <ac:spMkLst>
            <pc:docMk/>
            <pc:sldMk cId="3357161586" sldId="264"/>
            <ac:spMk id="3" creationId="{4ED6C30C-9E3A-9797-DEE5-BBF306DC6E2B}"/>
          </ac:spMkLst>
        </pc:spChg>
        <pc:picChg chg="mod">
          <ac:chgData name="Elijah K. Gibbs" userId="c6712d87-e224-49df-bb0d-0b7d5b664740" providerId="ADAL" clId="{44AAC2BE-2F29-4C15-8F7F-DE0D23A90E8D}" dt="2023-11-09T19:38:16.538" v="1208" actId="14100"/>
          <ac:picMkLst>
            <pc:docMk/>
            <pc:sldMk cId="3357161586" sldId="264"/>
            <ac:picMk id="1028" creationId="{F208D283-9374-ECA5-02B7-3931DF711F71}"/>
          </ac:picMkLst>
        </pc:picChg>
      </pc:sldChg>
      <pc:sldChg chg="modSp mod">
        <pc:chgData name="Elijah K. Gibbs" userId="c6712d87-e224-49df-bb0d-0b7d5b664740" providerId="ADAL" clId="{44AAC2BE-2F29-4C15-8F7F-DE0D23A90E8D}" dt="2023-11-09T19:41:38.248" v="1255" actId="20577"/>
        <pc:sldMkLst>
          <pc:docMk/>
          <pc:sldMk cId="2489405833" sldId="265"/>
        </pc:sldMkLst>
        <pc:spChg chg="mod">
          <ac:chgData name="Elijah K. Gibbs" userId="c6712d87-e224-49df-bb0d-0b7d5b664740" providerId="ADAL" clId="{44AAC2BE-2F29-4C15-8F7F-DE0D23A90E8D}" dt="2023-11-09T19:41:38.248" v="1255" actId="20577"/>
          <ac:spMkLst>
            <pc:docMk/>
            <pc:sldMk cId="2489405833" sldId="265"/>
            <ac:spMk id="9" creationId="{72F4ACF0-4591-587A-B444-6FF4D95565CD}"/>
          </ac:spMkLst>
        </pc:spChg>
      </pc:sldChg>
      <pc:sldChg chg="addSp delSp modSp mod">
        <pc:chgData name="Elijah K. Gibbs" userId="c6712d87-e224-49df-bb0d-0b7d5b664740" providerId="ADAL" clId="{44AAC2BE-2F29-4C15-8F7F-DE0D23A90E8D}" dt="2023-11-09T19:57:35.534" v="1670" actId="20577"/>
        <pc:sldMkLst>
          <pc:docMk/>
          <pc:sldMk cId="737875113" sldId="268"/>
        </pc:sldMkLst>
        <pc:spChg chg="mod">
          <ac:chgData name="Elijah K. Gibbs" userId="c6712d87-e224-49df-bb0d-0b7d5b664740" providerId="ADAL" clId="{44AAC2BE-2F29-4C15-8F7F-DE0D23A90E8D}" dt="2023-11-09T19:55:40.268" v="1644" actId="26606"/>
          <ac:spMkLst>
            <pc:docMk/>
            <pc:sldMk cId="737875113" sldId="268"/>
            <ac:spMk id="2" creationId="{59B8997A-7B68-FC22-6FFC-E2C7FFB26FB7}"/>
          </ac:spMkLst>
        </pc:spChg>
        <pc:spChg chg="mod ord">
          <ac:chgData name="Elijah K. Gibbs" userId="c6712d87-e224-49df-bb0d-0b7d5b664740" providerId="ADAL" clId="{44AAC2BE-2F29-4C15-8F7F-DE0D23A90E8D}" dt="2023-11-09T19:57:35.534" v="1670" actId="20577"/>
          <ac:spMkLst>
            <pc:docMk/>
            <pc:sldMk cId="737875113" sldId="268"/>
            <ac:spMk id="9" creationId="{6F4B9224-29A3-650D-0FFA-DF3A5C9214F3}"/>
          </ac:spMkLst>
        </pc:spChg>
        <pc:spChg chg="add del">
          <ac:chgData name="Elijah K. Gibbs" userId="c6712d87-e224-49df-bb0d-0b7d5b664740" providerId="ADAL" clId="{44AAC2BE-2F29-4C15-8F7F-DE0D23A90E8D}" dt="2023-11-09T19:55:40.268" v="1644" actId="26606"/>
          <ac:spMkLst>
            <pc:docMk/>
            <pc:sldMk cId="737875113" sldId="268"/>
            <ac:spMk id="14" creationId="{E53F4E5A-C9EE-4859-B46B-F018F7D73A03}"/>
          </ac:spMkLst>
        </pc:spChg>
        <pc:picChg chg="add del mod modCrop">
          <ac:chgData name="Elijah K. Gibbs" userId="c6712d87-e224-49df-bb0d-0b7d5b664740" providerId="ADAL" clId="{44AAC2BE-2F29-4C15-8F7F-DE0D23A90E8D}" dt="2023-11-09T19:53:45.378" v="1631" actId="478"/>
          <ac:picMkLst>
            <pc:docMk/>
            <pc:sldMk cId="737875113" sldId="268"/>
            <ac:picMk id="3" creationId="{38B54B49-468D-1192-EC5F-14EDF6FF4E19}"/>
          </ac:picMkLst>
        </pc:picChg>
        <pc:picChg chg="del mod">
          <ac:chgData name="Elijah K. Gibbs" userId="c6712d87-e224-49df-bb0d-0b7d5b664740" providerId="ADAL" clId="{44AAC2BE-2F29-4C15-8F7F-DE0D23A90E8D}" dt="2023-11-09T19:53:46.691" v="1632" actId="478"/>
          <ac:picMkLst>
            <pc:docMk/>
            <pc:sldMk cId="737875113" sldId="268"/>
            <ac:picMk id="5" creationId="{CD5A3543-A47C-9801-B8C6-2DD62E0B82C7}"/>
          </ac:picMkLst>
        </pc:picChg>
        <pc:picChg chg="add mod modCrop">
          <ac:chgData name="Elijah K. Gibbs" userId="c6712d87-e224-49df-bb0d-0b7d5b664740" providerId="ADAL" clId="{44AAC2BE-2F29-4C15-8F7F-DE0D23A90E8D}" dt="2023-11-09T19:56:01.707" v="1649" actId="14100"/>
          <ac:picMkLst>
            <pc:docMk/>
            <pc:sldMk cId="737875113" sldId="268"/>
            <ac:picMk id="6" creationId="{DF20C083-FCB5-FAA8-C204-9F4336459FCB}"/>
          </ac:picMkLst>
        </pc:picChg>
        <pc:picChg chg="add mod modCrop">
          <ac:chgData name="Elijah K. Gibbs" userId="c6712d87-e224-49df-bb0d-0b7d5b664740" providerId="ADAL" clId="{44AAC2BE-2F29-4C15-8F7F-DE0D23A90E8D}" dt="2023-11-09T19:57:09.123" v="1656" actId="1076"/>
          <ac:picMkLst>
            <pc:docMk/>
            <pc:sldMk cId="737875113" sldId="268"/>
            <ac:picMk id="7" creationId="{4211B4F6-1C4B-3632-87B0-93148380704A}"/>
          </ac:picMkLst>
        </pc:picChg>
        <pc:cxnChg chg="add del">
          <ac:chgData name="Elijah K. Gibbs" userId="c6712d87-e224-49df-bb0d-0b7d5b664740" providerId="ADAL" clId="{44AAC2BE-2F29-4C15-8F7F-DE0D23A90E8D}" dt="2023-11-09T19:55:40.268" v="1644" actId="26606"/>
          <ac:cxnSpMkLst>
            <pc:docMk/>
            <pc:sldMk cId="737875113" sldId="268"/>
            <ac:cxnSpMk id="16" creationId="{041A955B-D579-48FD-A51C-51B0C0B69F9A}"/>
          </ac:cxnSpMkLst>
        </pc:cxnChg>
      </pc:sldChg>
      <pc:sldChg chg="addSp delSp modSp mod setBg">
        <pc:chgData name="Elijah K. Gibbs" userId="c6712d87-e224-49df-bb0d-0b7d5b664740" providerId="ADAL" clId="{44AAC2BE-2F29-4C15-8F7F-DE0D23A90E8D}" dt="2023-11-09T00:08:58.928" v="1197" actId="20577"/>
        <pc:sldMkLst>
          <pc:docMk/>
          <pc:sldMk cId="3074818259" sldId="269"/>
        </pc:sldMkLst>
        <pc:spChg chg="del mod">
          <ac:chgData name="Elijah K. Gibbs" userId="c6712d87-e224-49df-bb0d-0b7d5b664740" providerId="ADAL" clId="{44AAC2BE-2F29-4C15-8F7F-DE0D23A90E8D}" dt="2023-11-08T18:44:21.478" v="722" actId="478"/>
          <ac:spMkLst>
            <pc:docMk/>
            <pc:sldMk cId="3074818259" sldId="269"/>
            <ac:spMk id="2" creationId="{0B3CA390-4CDA-9DF9-FCCF-B7EC4FF7B734}"/>
          </ac:spMkLst>
        </pc:spChg>
        <pc:spChg chg="del mod ord">
          <ac:chgData name="Elijah K. Gibbs" userId="c6712d87-e224-49df-bb0d-0b7d5b664740" providerId="ADAL" clId="{44AAC2BE-2F29-4C15-8F7F-DE0D23A90E8D}" dt="2023-11-08T18:07:49.438" v="175" actId="478"/>
          <ac:spMkLst>
            <pc:docMk/>
            <pc:sldMk cId="3074818259" sldId="269"/>
            <ac:spMk id="3" creationId="{23F512BA-4EDD-7659-DCDD-B7C00A29BC7D}"/>
          </ac:spMkLst>
        </pc:spChg>
        <pc:spChg chg="add del mod">
          <ac:chgData name="Elijah K. Gibbs" userId="c6712d87-e224-49df-bb0d-0b7d5b664740" providerId="ADAL" clId="{44AAC2BE-2F29-4C15-8F7F-DE0D23A90E8D}" dt="2023-11-08T18:07:52.550" v="176" actId="478"/>
          <ac:spMkLst>
            <pc:docMk/>
            <pc:sldMk cId="3074818259" sldId="269"/>
            <ac:spMk id="11" creationId="{1257F1D0-DB55-118D-B73A-3E720951A5C9}"/>
          </ac:spMkLst>
        </pc:spChg>
        <pc:spChg chg="add del">
          <ac:chgData name="Elijah K. Gibbs" userId="c6712d87-e224-49df-bb0d-0b7d5b664740" providerId="ADAL" clId="{44AAC2BE-2F29-4C15-8F7F-DE0D23A90E8D}" dt="2023-11-08T18:07:17.552" v="164" actId="26606"/>
          <ac:spMkLst>
            <pc:docMk/>
            <pc:sldMk cId="3074818259" sldId="269"/>
            <ac:spMk id="12" creationId="{E2A53059-D7B9-4249-ACFA-426AA0C68351}"/>
          </ac:spMkLst>
        </pc:spChg>
        <pc:spChg chg="add del mod">
          <ac:chgData name="Elijah K. Gibbs" userId="c6712d87-e224-49df-bb0d-0b7d5b664740" providerId="ADAL" clId="{44AAC2BE-2F29-4C15-8F7F-DE0D23A90E8D}" dt="2023-11-08T18:29:58.001" v="718" actId="478"/>
          <ac:spMkLst>
            <pc:docMk/>
            <pc:sldMk cId="3074818259" sldId="269"/>
            <ac:spMk id="13" creationId="{80C2F084-2E77-4519-4BB9-CCBE9B3FA9F8}"/>
          </ac:spMkLst>
        </pc:spChg>
        <pc:spChg chg="add del">
          <ac:chgData name="Elijah K. Gibbs" userId="c6712d87-e224-49df-bb0d-0b7d5b664740" providerId="ADAL" clId="{44AAC2BE-2F29-4C15-8F7F-DE0D23A90E8D}" dt="2023-11-08T18:07:17.552" v="164" actId="26606"/>
          <ac:spMkLst>
            <pc:docMk/>
            <pc:sldMk cId="3074818259" sldId="269"/>
            <ac:spMk id="14" creationId="{F230AD75-6717-4566-9CA9-25308C0596EE}"/>
          </ac:spMkLst>
        </pc:spChg>
        <pc:spChg chg="add del mod">
          <ac:chgData name="Elijah K. Gibbs" userId="c6712d87-e224-49df-bb0d-0b7d5b664740" providerId="ADAL" clId="{44AAC2BE-2F29-4C15-8F7F-DE0D23A90E8D}" dt="2023-11-08T18:29:53.995" v="716" actId="478"/>
          <ac:spMkLst>
            <pc:docMk/>
            <pc:sldMk cId="3074818259" sldId="269"/>
            <ac:spMk id="15" creationId="{945733A8-B926-DB2C-9065-A702C6693AEE}"/>
          </ac:spMkLst>
        </pc:spChg>
        <pc:spChg chg="add del mod">
          <ac:chgData name="Elijah K. Gibbs" userId="c6712d87-e224-49df-bb0d-0b7d5b664740" providerId="ADAL" clId="{44AAC2BE-2F29-4C15-8F7F-DE0D23A90E8D}" dt="2023-11-08T18:29:49.277" v="714" actId="478"/>
          <ac:spMkLst>
            <pc:docMk/>
            <pc:sldMk cId="3074818259" sldId="269"/>
            <ac:spMk id="16" creationId="{E9AC3DA1-2BB0-492A-FB4B-F9EA5C2BB354}"/>
          </ac:spMkLst>
        </pc:spChg>
        <pc:spChg chg="add mod">
          <ac:chgData name="Elijah K. Gibbs" userId="c6712d87-e224-49df-bb0d-0b7d5b664740" providerId="ADAL" clId="{44AAC2BE-2F29-4C15-8F7F-DE0D23A90E8D}" dt="2023-11-09T00:08:58.928" v="1197" actId="20577"/>
          <ac:spMkLst>
            <pc:docMk/>
            <pc:sldMk cId="3074818259" sldId="269"/>
            <ac:spMk id="21" creationId="{F2D9D4BE-C25D-3D95-0524-D04444967A2E}"/>
          </ac:spMkLst>
        </pc:spChg>
        <pc:spChg chg="add del mod">
          <ac:chgData name="Elijah K. Gibbs" userId="c6712d87-e224-49df-bb0d-0b7d5b664740" providerId="ADAL" clId="{44AAC2BE-2F29-4C15-8F7F-DE0D23A90E8D}" dt="2023-11-08T18:44:37.503" v="728" actId="478"/>
          <ac:spMkLst>
            <pc:docMk/>
            <pc:sldMk cId="3074818259" sldId="269"/>
            <ac:spMk id="23" creationId="{AB50D476-0FDF-FEE2-1F3F-91D10F58D3C0}"/>
          </ac:spMkLst>
        </pc:spChg>
        <pc:spChg chg="add mod">
          <ac:chgData name="Elijah K. Gibbs" userId="c6712d87-e224-49df-bb0d-0b7d5b664740" providerId="ADAL" clId="{44AAC2BE-2F29-4C15-8F7F-DE0D23A90E8D}" dt="2023-11-08T18:46:10.197" v="785" actId="20577"/>
          <ac:spMkLst>
            <pc:docMk/>
            <pc:sldMk cId="3074818259" sldId="269"/>
            <ac:spMk id="24" creationId="{65B47493-8DF2-6173-C4B2-4B17F59688A1}"/>
          </ac:spMkLst>
        </pc:spChg>
        <pc:picChg chg="add del mod ord">
          <ac:chgData name="Elijah K. Gibbs" userId="c6712d87-e224-49df-bb0d-0b7d5b664740" providerId="ADAL" clId="{44AAC2BE-2F29-4C15-8F7F-DE0D23A90E8D}" dt="2023-11-08T18:29:50.690" v="715" actId="478"/>
          <ac:picMkLst>
            <pc:docMk/>
            <pc:sldMk cId="3074818259" sldId="269"/>
            <ac:picMk id="5" creationId="{5FD102ED-C375-159A-33A9-4A4989262FBA}"/>
          </ac:picMkLst>
        </pc:picChg>
        <pc:picChg chg="add del mod modCrop">
          <ac:chgData name="Elijah K. Gibbs" userId="c6712d87-e224-49df-bb0d-0b7d5b664740" providerId="ADAL" clId="{44AAC2BE-2F29-4C15-8F7F-DE0D23A90E8D}" dt="2023-11-08T18:07:30.107" v="169" actId="22"/>
          <ac:picMkLst>
            <pc:docMk/>
            <pc:sldMk cId="3074818259" sldId="269"/>
            <ac:picMk id="7" creationId="{76BE1EC3-DF98-176F-F139-5D1DBB28EAA1}"/>
          </ac:picMkLst>
        </pc:picChg>
        <pc:picChg chg="add del mod">
          <ac:chgData name="Elijah K. Gibbs" userId="c6712d87-e224-49df-bb0d-0b7d5b664740" providerId="ADAL" clId="{44AAC2BE-2F29-4C15-8F7F-DE0D23A90E8D}" dt="2023-11-08T18:13:58.646" v="380" actId="21"/>
          <ac:picMkLst>
            <pc:docMk/>
            <pc:sldMk cId="3074818259" sldId="269"/>
            <ac:picMk id="9" creationId="{C9BBC854-27DC-163D-E091-00830B13B521}"/>
          </ac:picMkLst>
        </pc:picChg>
        <pc:picChg chg="add mod">
          <ac:chgData name="Elijah K. Gibbs" userId="c6712d87-e224-49df-bb0d-0b7d5b664740" providerId="ADAL" clId="{44AAC2BE-2F29-4C15-8F7F-DE0D23A90E8D}" dt="2023-11-08T18:45:20.307" v="736" actId="1076"/>
          <ac:picMkLst>
            <pc:docMk/>
            <pc:sldMk cId="3074818259" sldId="269"/>
            <ac:picMk id="18" creationId="{091D06F2-220E-B062-A721-B0063A2F065F}"/>
          </ac:picMkLst>
        </pc:picChg>
        <pc:picChg chg="add mod">
          <ac:chgData name="Elijah K. Gibbs" userId="c6712d87-e224-49df-bb0d-0b7d5b664740" providerId="ADAL" clId="{44AAC2BE-2F29-4C15-8F7F-DE0D23A90E8D}" dt="2023-11-08T18:45:13.543" v="735" actId="14100"/>
          <ac:picMkLst>
            <pc:docMk/>
            <pc:sldMk cId="3074818259" sldId="269"/>
            <ac:picMk id="20" creationId="{C01F3704-AE26-3483-7BDB-8EF7F5B7E0B5}"/>
          </ac:picMkLst>
        </pc:picChg>
      </pc:sldChg>
      <pc:sldChg chg="addSp delSp modSp mod">
        <pc:chgData name="Elijah K. Gibbs" userId="c6712d87-e224-49df-bb0d-0b7d5b664740" providerId="ADAL" clId="{44AAC2BE-2F29-4C15-8F7F-DE0D23A90E8D}" dt="2023-11-09T19:58:15.510" v="1672" actId="14100"/>
        <pc:sldMkLst>
          <pc:docMk/>
          <pc:sldMk cId="2222087787" sldId="270"/>
        </pc:sldMkLst>
        <pc:spChg chg="mod">
          <ac:chgData name="Elijah K. Gibbs" userId="c6712d87-e224-49df-bb0d-0b7d5b664740" providerId="ADAL" clId="{44AAC2BE-2F29-4C15-8F7F-DE0D23A90E8D}" dt="2023-11-09T19:58:10.991" v="1671" actId="1076"/>
          <ac:spMkLst>
            <pc:docMk/>
            <pc:sldMk cId="2222087787" sldId="270"/>
            <ac:spMk id="8" creationId="{52DD1DB7-72E4-F923-A82E-79AA0F6B2A63}"/>
          </ac:spMkLst>
        </pc:spChg>
        <pc:spChg chg="add del mod">
          <ac:chgData name="Elijah K. Gibbs" userId="c6712d87-e224-49df-bb0d-0b7d5b664740" providerId="ADAL" clId="{44AAC2BE-2F29-4C15-8F7F-DE0D23A90E8D}" dt="2023-11-08T19:30:11.109" v="878" actId="478"/>
          <ac:spMkLst>
            <pc:docMk/>
            <pc:sldMk cId="2222087787" sldId="270"/>
            <ac:spMk id="10" creationId="{4B86A0A0-4666-6540-9F27-33B93F5C841E}"/>
          </ac:spMkLst>
        </pc:spChg>
        <pc:spChg chg="add del mod">
          <ac:chgData name="Elijah K. Gibbs" userId="c6712d87-e224-49df-bb0d-0b7d5b664740" providerId="ADAL" clId="{44AAC2BE-2F29-4C15-8F7F-DE0D23A90E8D}" dt="2023-11-08T19:30:32.881" v="889"/>
          <ac:spMkLst>
            <pc:docMk/>
            <pc:sldMk cId="2222087787" sldId="270"/>
            <ac:spMk id="12" creationId="{C1F9A99E-A9F3-E65F-E759-C776FCD47408}"/>
          </ac:spMkLst>
        </pc:spChg>
        <pc:graphicFrameChg chg="add del mod">
          <ac:chgData name="Elijah K. Gibbs" userId="c6712d87-e224-49df-bb0d-0b7d5b664740" providerId="ADAL" clId="{44AAC2BE-2F29-4C15-8F7F-DE0D23A90E8D}" dt="2023-11-08T19:29:30.692" v="857"/>
          <ac:graphicFrameMkLst>
            <pc:docMk/>
            <pc:sldMk cId="2222087787" sldId="270"/>
            <ac:graphicFrameMk id="3" creationId="{B793EAFC-6C6D-FBE7-F499-FB6E19B020AD}"/>
          </ac:graphicFrameMkLst>
        </pc:graphicFrameChg>
        <pc:graphicFrameChg chg="add del mod modGraphic">
          <ac:chgData name="Elijah K. Gibbs" userId="c6712d87-e224-49df-bb0d-0b7d5b664740" providerId="ADAL" clId="{44AAC2BE-2F29-4C15-8F7F-DE0D23A90E8D}" dt="2023-11-08T19:29:53.038" v="863"/>
          <ac:graphicFrameMkLst>
            <pc:docMk/>
            <pc:sldMk cId="2222087787" sldId="270"/>
            <ac:graphicFrameMk id="4" creationId="{B5E7F25E-DF37-418F-D8E9-F6F9A0A93061}"/>
          </ac:graphicFrameMkLst>
        </pc:graphicFrameChg>
        <pc:graphicFrameChg chg="add del mod">
          <ac:chgData name="Elijah K. Gibbs" userId="c6712d87-e224-49df-bb0d-0b7d5b664740" providerId="ADAL" clId="{44AAC2BE-2F29-4C15-8F7F-DE0D23A90E8D}" dt="2023-11-08T19:30:00.963" v="875"/>
          <ac:graphicFrameMkLst>
            <pc:docMk/>
            <pc:sldMk cId="2222087787" sldId="270"/>
            <ac:graphicFrameMk id="5" creationId="{0367068D-87DB-E2BC-C79E-C7CBDDD2EB68}"/>
          </ac:graphicFrameMkLst>
        </pc:graphicFrameChg>
        <pc:graphicFrameChg chg="add del">
          <ac:chgData name="Elijah K. Gibbs" userId="c6712d87-e224-49df-bb0d-0b7d5b664740" providerId="ADAL" clId="{44AAC2BE-2F29-4C15-8F7F-DE0D23A90E8D}" dt="2023-11-08T19:30:12.903" v="880" actId="478"/>
          <ac:graphicFrameMkLst>
            <pc:docMk/>
            <pc:sldMk cId="2222087787" sldId="270"/>
            <ac:graphicFrameMk id="6" creationId="{60E7B8B6-EAAB-97CE-813F-43DAB40311AC}"/>
          </ac:graphicFrameMkLst>
        </pc:graphicFrameChg>
        <pc:graphicFrameChg chg="add del mod">
          <ac:chgData name="Elijah K. Gibbs" userId="c6712d87-e224-49df-bb0d-0b7d5b664740" providerId="ADAL" clId="{44AAC2BE-2F29-4C15-8F7F-DE0D23A90E8D}" dt="2023-11-08T19:30:11.526" v="879"/>
          <ac:graphicFrameMkLst>
            <pc:docMk/>
            <pc:sldMk cId="2222087787" sldId="270"/>
            <ac:graphicFrameMk id="7" creationId="{2C03FFAE-73EB-41B5-663C-5D13706A4400}"/>
          </ac:graphicFrameMkLst>
        </pc:graphicFrameChg>
        <pc:graphicFrameChg chg="add del mod">
          <ac:chgData name="Elijah K. Gibbs" userId="c6712d87-e224-49df-bb0d-0b7d5b664740" providerId="ADAL" clId="{44AAC2BE-2F29-4C15-8F7F-DE0D23A90E8D}" dt="2023-11-08T19:30:29.856" v="884"/>
          <ac:graphicFrameMkLst>
            <pc:docMk/>
            <pc:sldMk cId="2222087787" sldId="270"/>
            <ac:graphicFrameMk id="13" creationId="{A9F5C98D-FED8-9F9F-FC60-7582F60A1AEF}"/>
          </ac:graphicFrameMkLst>
        </pc:graphicFrameChg>
        <pc:graphicFrameChg chg="add del mod">
          <ac:chgData name="Elijah K. Gibbs" userId="c6712d87-e224-49df-bb0d-0b7d5b664740" providerId="ADAL" clId="{44AAC2BE-2F29-4C15-8F7F-DE0D23A90E8D}" dt="2023-11-08T19:30:32.741" v="888"/>
          <ac:graphicFrameMkLst>
            <pc:docMk/>
            <pc:sldMk cId="2222087787" sldId="270"/>
            <ac:graphicFrameMk id="14" creationId="{FA3E85CA-D3AA-83F6-F2BC-10950A7DB44A}"/>
          </ac:graphicFrameMkLst>
        </pc:graphicFrameChg>
        <pc:graphicFrameChg chg="add mod modGraphic">
          <ac:chgData name="Elijah K. Gibbs" userId="c6712d87-e224-49df-bb0d-0b7d5b664740" providerId="ADAL" clId="{44AAC2BE-2F29-4C15-8F7F-DE0D23A90E8D}" dt="2023-11-09T19:58:15.510" v="1672" actId="14100"/>
          <ac:graphicFrameMkLst>
            <pc:docMk/>
            <pc:sldMk cId="2222087787" sldId="270"/>
            <ac:graphicFrameMk id="15" creationId="{BC84EECA-1267-F4DF-7248-209465DD1101}"/>
          </ac:graphicFrameMkLst>
        </pc:graphicFrameChg>
      </pc:sldChg>
      <pc:sldChg chg="modSp mod">
        <pc:chgData name="Elijah K. Gibbs" userId="c6712d87-e224-49df-bb0d-0b7d5b664740" providerId="ADAL" clId="{44AAC2BE-2F29-4C15-8F7F-DE0D23A90E8D}" dt="2023-11-08T23:48:21.127" v="1187" actId="20577"/>
        <pc:sldMkLst>
          <pc:docMk/>
          <pc:sldMk cId="2637889975" sldId="271"/>
        </pc:sldMkLst>
        <pc:spChg chg="mod">
          <ac:chgData name="Elijah K. Gibbs" userId="c6712d87-e224-49df-bb0d-0b7d5b664740" providerId="ADAL" clId="{44AAC2BE-2F29-4C15-8F7F-DE0D23A90E8D}" dt="2023-11-08T23:45:26.850" v="1174" actId="20577"/>
          <ac:spMkLst>
            <pc:docMk/>
            <pc:sldMk cId="2637889975" sldId="271"/>
            <ac:spMk id="3" creationId="{9E2494C9-4467-304B-9B1E-A6E35507C4D6}"/>
          </ac:spMkLst>
        </pc:spChg>
        <pc:spChg chg="mod">
          <ac:chgData name="Elijah K. Gibbs" userId="c6712d87-e224-49df-bb0d-0b7d5b664740" providerId="ADAL" clId="{44AAC2BE-2F29-4C15-8F7F-DE0D23A90E8D}" dt="2023-11-08T23:48:21.127" v="1187" actId="20577"/>
          <ac:spMkLst>
            <pc:docMk/>
            <pc:sldMk cId="2637889975" sldId="271"/>
            <ac:spMk id="4" creationId="{E33A54CD-54FC-7CAD-3177-D8D8788EE847}"/>
          </ac:spMkLst>
        </pc:spChg>
      </pc:sldChg>
      <pc:sldChg chg="modSp mod">
        <pc:chgData name="Elijah K. Gibbs" userId="c6712d87-e224-49df-bb0d-0b7d5b664740" providerId="ADAL" clId="{44AAC2BE-2F29-4C15-8F7F-DE0D23A90E8D}" dt="2023-11-08T23:09:15.761" v="972" actId="20577"/>
        <pc:sldMkLst>
          <pc:docMk/>
          <pc:sldMk cId="979681538" sldId="272"/>
        </pc:sldMkLst>
        <pc:spChg chg="mod">
          <ac:chgData name="Elijah K. Gibbs" userId="c6712d87-e224-49df-bb0d-0b7d5b664740" providerId="ADAL" clId="{44AAC2BE-2F29-4C15-8F7F-DE0D23A90E8D}" dt="2023-11-08T23:09:15.761" v="972" actId="20577"/>
          <ac:spMkLst>
            <pc:docMk/>
            <pc:sldMk cId="979681538" sldId="272"/>
            <ac:spMk id="9" creationId="{132E307D-3B1C-9F9C-16BD-22338300040F}"/>
          </ac:spMkLst>
        </pc:spChg>
      </pc:sldChg>
      <pc:sldChg chg="modSp mod">
        <pc:chgData name="Elijah K. Gibbs" userId="c6712d87-e224-49df-bb0d-0b7d5b664740" providerId="ADAL" clId="{44AAC2BE-2F29-4C15-8F7F-DE0D23A90E8D}" dt="2023-11-09T00:16:15.269" v="1203" actId="20577"/>
        <pc:sldMkLst>
          <pc:docMk/>
          <pc:sldMk cId="1490453628" sldId="273"/>
        </pc:sldMkLst>
        <pc:spChg chg="mod">
          <ac:chgData name="Elijah K. Gibbs" userId="c6712d87-e224-49df-bb0d-0b7d5b664740" providerId="ADAL" clId="{44AAC2BE-2F29-4C15-8F7F-DE0D23A90E8D}" dt="2023-11-09T00:16:15.269" v="1203" actId="20577"/>
          <ac:spMkLst>
            <pc:docMk/>
            <pc:sldMk cId="1490453628" sldId="273"/>
            <ac:spMk id="2" creationId="{5248533D-F882-3A64-3A88-C4F4749A4E20}"/>
          </ac:spMkLst>
        </pc:spChg>
        <pc:spChg chg="mod">
          <ac:chgData name="Elijah K. Gibbs" userId="c6712d87-e224-49df-bb0d-0b7d5b664740" providerId="ADAL" clId="{44AAC2BE-2F29-4C15-8F7F-DE0D23A90E8D}" dt="2023-11-08T23:07:58.787" v="941" actId="20577"/>
          <ac:spMkLst>
            <pc:docMk/>
            <pc:sldMk cId="1490453628" sldId="273"/>
            <ac:spMk id="9" creationId="{C4BEBF20-5BB0-B850-0D78-80721B50DC60}"/>
          </ac:spMkLst>
        </pc:spChg>
      </pc:sldChg>
      <pc:sldChg chg="modSp mod">
        <pc:chgData name="Elijah K. Gibbs" userId="c6712d87-e224-49df-bb0d-0b7d5b664740" providerId="ADAL" clId="{44AAC2BE-2F29-4C15-8F7F-DE0D23A90E8D}" dt="2023-11-08T23:06:49.442" v="912" actId="20577"/>
        <pc:sldMkLst>
          <pc:docMk/>
          <pc:sldMk cId="1008455823" sldId="274"/>
        </pc:sldMkLst>
        <pc:spChg chg="mod">
          <ac:chgData name="Elijah K. Gibbs" userId="c6712d87-e224-49df-bb0d-0b7d5b664740" providerId="ADAL" clId="{44AAC2BE-2F29-4C15-8F7F-DE0D23A90E8D}" dt="2023-11-08T23:06:49.442" v="912" actId="20577"/>
          <ac:spMkLst>
            <pc:docMk/>
            <pc:sldMk cId="1008455823" sldId="274"/>
            <ac:spMk id="3" creationId="{343DAF17-77E8-DDF1-5BDC-6E20AA5D84FA}"/>
          </ac:spMkLst>
        </pc:spChg>
      </pc:sldChg>
      <pc:sldChg chg="addSp delSp modSp new mod setBg">
        <pc:chgData name="Elijah K. Gibbs" userId="c6712d87-e224-49df-bb0d-0b7d5b664740" providerId="ADAL" clId="{44AAC2BE-2F29-4C15-8F7F-DE0D23A90E8D}" dt="2023-11-09T19:52:21.276" v="1613" actId="20577"/>
        <pc:sldMkLst>
          <pc:docMk/>
          <pc:sldMk cId="792066336" sldId="275"/>
        </pc:sldMkLst>
        <pc:spChg chg="mod">
          <ac:chgData name="Elijah K. Gibbs" userId="c6712d87-e224-49df-bb0d-0b7d5b664740" providerId="ADAL" clId="{44AAC2BE-2F29-4C15-8F7F-DE0D23A90E8D}" dt="2023-11-08T18:27:20.534" v="469" actId="1076"/>
          <ac:spMkLst>
            <pc:docMk/>
            <pc:sldMk cId="792066336" sldId="275"/>
            <ac:spMk id="2" creationId="{6C46B82B-D1AC-CCDA-5ED1-DAE7A9A3A8D1}"/>
          </ac:spMkLst>
        </pc:spChg>
        <pc:spChg chg="mod ord">
          <ac:chgData name="Elijah K. Gibbs" userId="c6712d87-e224-49df-bb0d-0b7d5b664740" providerId="ADAL" clId="{44AAC2BE-2F29-4C15-8F7F-DE0D23A90E8D}" dt="2023-11-09T19:52:21.276" v="1613" actId="20577"/>
          <ac:spMkLst>
            <pc:docMk/>
            <pc:sldMk cId="792066336" sldId="275"/>
            <ac:spMk id="3" creationId="{8E9DA03B-4C8A-AF4E-5EB3-D3BB12D4D2C7}"/>
          </ac:spMkLst>
        </pc:spChg>
        <pc:spChg chg="add">
          <ac:chgData name="Elijah K. Gibbs" userId="c6712d87-e224-49df-bb0d-0b7d5b664740" providerId="ADAL" clId="{44AAC2BE-2F29-4C15-8F7F-DE0D23A90E8D}" dt="2023-11-08T18:14:16.958" v="407" actId="26606"/>
          <ac:spMkLst>
            <pc:docMk/>
            <pc:sldMk cId="792066336" sldId="275"/>
            <ac:spMk id="11" creationId="{E53F4E5A-C9EE-4859-B46B-F018F7D73A03}"/>
          </ac:spMkLst>
        </pc:spChg>
        <pc:picChg chg="add mod ord">
          <ac:chgData name="Elijah K. Gibbs" userId="c6712d87-e224-49df-bb0d-0b7d5b664740" providerId="ADAL" clId="{44AAC2BE-2F29-4C15-8F7F-DE0D23A90E8D}" dt="2023-11-08T18:27:34.724" v="471" actId="1076"/>
          <ac:picMkLst>
            <pc:docMk/>
            <pc:sldMk cId="792066336" sldId="275"/>
            <ac:picMk id="5" creationId="{599BDB5C-1A8B-5E01-4EF6-DA64C083F3F3}"/>
          </ac:picMkLst>
        </pc:picChg>
        <pc:picChg chg="add del mod">
          <ac:chgData name="Elijah K. Gibbs" userId="c6712d87-e224-49df-bb0d-0b7d5b664740" providerId="ADAL" clId="{44AAC2BE-2F29-4C15-8F7F-DE0D23A90E8D}" dt="2023-11-08T18:26:27.156" v="459" actId="478"/>
          <ac:picMkLst>
            <pc:docMk/>
            <pc:sldMk cId="792066336" sldId="275"/>
            <ac:picMk id="6" creationId="{16F229E7-EA47-8E87-EDF1-4FB5566FE314}"/>
          </ac:picMkLst>
        </pc:picChg>
        <pc:picChg chg="add del mod">
          <ac:chgData name="Elijah K. Gibbs" userId="c6712d87-e224-49df-bb0d-0b7d5b664740" providerId="ADAL" clId="{44AAC2BE-2F29-4C15-8F7F-DE0D23A90E8D}" dt="2023-11-08T18:24:28.927" v="454" actId="478"/>
          <ac:picMkLst>
            <pc:docMk/>
            <pc:sldMk cId="792066336" sldId="275"/>
            <ac:picMk id="8" creationId="{733AFA32-7631-37CE-6CEC-F7AB8DE03941}"/>
          </ac:picMkLst>
        </pc:picChg>
        <pc:picChg chg="add mod">
          <ac:chgData name="Elijah K. Gibbs" userId="c6712d87-e224-49df-bb0d-0b7d5b664740" providerId="ADAL" clId="{44AAC2BE-2F29-4C15-8F7F-DE0D23A90E8D}" dt="2023-11-08T18:26:36.671" v="462" actId="14100"/>
          <ac:picMkLst>
            <pc:docMk/>
            <pc:sldMk cId="792066336" sldId="275"/>
            <ac:picMk id="10" creationId="{C2B148AA-631A-8593-193D-E0152E5517B2}"/>
          </ac:picMkLst>
        </pc:picChg>
        <pc:cxnChg chg="add">
          <ac:chgData name="Elijah K. Gibbs" userId="c6712d87-e224-49df-bb0d-0b7d5b664740" providerId="ADAL" clId="{44AAC2BE-2F29-4C15-8F7F-DE0D23A90E8D}" dt="2023-11-08T18:14:16.958" v="407" actId="26606"/>
          <ac:cxnSpMkLst>
            <pc:docMk/>
            <pc:sldMk cId="792066336" sldId="275"/>
            <ac:cxnSpMk id="13" creationId="{041A955B-D579-48FD-A51C-51B0C0B69F9A}"/>
          </ac:cxnSpMkLst>
        </pc:cxnChg>
      </pc:sldChg>
      <pc:sldChg chg="modSp new mod">
        <pc:chgData name="Elijah K. Gibbs" userId="c6712d87-e224-49df-bb0d-0b7d5b664740" providerId="ADAL" clId="{44AAC2BE-2F29-4C15-8F7F-DE0D23A90E8D}" dt="2023-11-08T18:48:49.298" v="832" actId="20577"/>
        <pc:sldMkLst>
          <pc:docMk/>
          <pc:sldMk cId="1491800485" sldId="276"/>
        </pc:sldMkLst>
        <pc:spChg chg="mod">
          <ac:chgData name="Elijah K. Gibbs" userId="c6712d87-e224-49df-bb0d-0b7d5b664740" providerId="ADAL" clId="{44AAC2BE-2F29-4C15-8F7F-DE0D23A90E8D}" dt="2023-11-08T18:48:49.298" v="832" actId="20577"/>
          <ac:spMkLst>
            <pc:docMk/>
            <pc:sldMk cId="1491800485" sldId="276"/>
            <ac:spMk id="2" creationId="{803E5AFC-29DC-82F0-35DF-C0D32C480154}"/>
          </ac:spMkLst>
        </pc:spChg>
      </pc:sldChg>
      <pc:sldChg chg="modSp new del mod">
        <pc:chgData name="Elijah K. Gibbs" userId="c6712d87-e224-49df-bb0d-0b7d5b664740" providerId="ADAL" clId="{44AAC2BE-2F29-4C15-8F7F-DE0D23A90E8D}" dt="2023-11-08T23:14:41.171" v="1141" actId="47"/>
        <pc:sldMkLst>
          <pc:docMk/>
          <pc:sldMk cId="1831252342" sldId="277"/>
        </pc:sldMkLst>
        <pc:spChg chg="mod">
          <ac:chgData name="Elijah K. Gibbs" userId="c6712d87-e224-49df-bb0d-0b7d5b664740" providerId="ADAL" clId="{44AAC2BE-2F29-4C15-8F7F-DE0D23A90E8D}" dt="2023-11-08T23:12:09.269" v="1006" actId="20577"/>
          <ac:spMkLst>
            <pc:docMk/>
            <pc:sldMk cId="1831252342" sldId="277"/>
            <ac:spMk id="2" creationId="{E1D8710B-0A5C-3F49-FE78-D6A1536A63D9}"/>
          </ac:spMkLst>
        </pc:spChg>
        <pc:spChg chg="mod">
          <ac:chgData name="Elijah K. Gibbs" userId="c6712d87-e224-49df-bb0d-0b7d5b664740" providerId="ADAL" clId="{44AAC2BE-2F29-4C15-8F7F-DE0D23A90E8D}" dt="2023-11-08T23:13:33.793" v="1097" actId="255"/>
          <ac:spMkLst>
            <pc:docMk/>
            <pc:sldMk cId="1831252342" sldId="277"/>
            <ac:spMk id="3" creationId="{FFEB149B-72D4-6C43-CBD5-53422CDD0F5B}"/>
          </ac:spMkLst>
        </pc:spChg>
      </pc:sldChg>
      <pc:sldChg chg="addSp delSp modSp new mod setBg">
        <pc:chgData name="Elijah K. Gibbs" userId="c6712d87-e224-49df-bb0d-0b7d5b664740" providerId="ADAL" clId="{44AAC2BE-2F29-4C15-8F7F-DE0D23A90E8D}" dt="2023-11-09T20:02:18.788" v="1730" actId="14100"/>
        <pc:sldMkLst>
          <pc:docMk/>
          <pc:sldMk cId="34133898" sldId="278"/>
        </pc:sldMkLst>
        <pc:spChg chg="mod">
          <ac:chgData name="Elijah K. Gibbs" userId="c6712d87-e224-49df-bb0d-0b7d5b664740" providerId="ADAL" clId="{44AAC2BE-2F29-4C15-8F7F-DE0D23A90E8D}" dt="2023-11-09T20:01:49.665" v="1724" actId="26606"/>
          <ac:spMkLst>
            <pc:docMk/>
            <pc:sldMk cId="34133898" sldId="278"/>
            <ac:spMk id="2" creationId="{62746914-8610-89BF-633B-9F2E41FA7BB4}"/>
          </ac:spMkLst>
        </pc:spChg>
        <pc:spChg chg="del">
          <ac:chgData name="Elijah K. Gibbs" userId="c6712d87-e224-49df-bb0d-0b7d5b664740" providerId="ADAL" clId="{44AAC2BE-2F29-4C15-8F7F-DE0D23A90E8D}" dt="2023-11-09T20:01:27.280" v="1710"/>
          <ac:spMkLst>
            <pc:docMk/>
            <pc:sldMk cId="34133898" sldId="278"/>
            <ac:spMk id="3" creationId="{40EDDB73-9ECD-7EB9-4279-4FADF7A14B00}"/>
          </ac:spMkLst>
        </pc:spChg>
        <pc:spChg chg="add mod">
          <ac:chgData name="Elijah K. Gibbs" userId="c6712d87-e224-49df-bb0d-0b7d5b664740" providerId="ADAL" clId="{44AAC2BE-2F29-4C15-8F7F-DE0D23A90E8D}" dt="2023-11-09T20:01:49.665" v="1724" actId="26606"/>
          <ac:spMkLst>
            <pc:docMk/>
            <pc:sldMk cId="34133898" sldId="278"/>
            <ac:spMk id="5" creationId="{7C4B0A9E-176A-CBA2-3417-F612DA5F277E}"/>
          </ac:spMkLst>
        </pc:spChg>
        <pc:picChg chg="add mod modCrop">
          <ac:chgData name="Elijah K. Gibbs" userId="c6712d87-e224-49df-bb0d-0b7d5b664740" providerId="ADAL" clId="{44AAC2BE-2F29-4C15-8F7F-DE0D23A90E8D}" dt="2023-11-09T20:02:18.788" v="1730" actId="14100"/>
          <ac:picMkLst>
            <pc:docMk/>
            <pc:sldMk cId="34133898" sldId="278"/>
            <ac:picMk id="7" creationId="{2AA0BA5A-912A-5CD8-725D-EF5784C06169}"/>
          </ac:picMkLst>
        </pc:picChg>
        <pc:picChg chg="add del mod">
          <ac:chgData name="Elijah K. Gibbs" userId="c6712d87-e224-49df-bb0d-0b7d5b664740" providerId="ADAL" clId="{44AAC2BE-2F29-4C15-8F7F-DE0D23A90E8D}" dt="2023-11-09T20:01:30.293" v="1715" actId="478"/>
          <ac:picMkLst>
            <pc:docMk/>
            <pc:sldMk cId="34133898" sldId="278"/>
            <ac:picMk id="9" creationId="{BE7DC413-BCAB-828D-B357-C8E854B50878}"/>
          </ac:picMkLst>
        </pc:picChg>
      </pc:sldChg>
      <pc:sldChg chg="new">
        <pc:chgData name="Elijah K. Gibbs" userId="c6712d87-e224-49df-bb0d-0b7d5b664740" providerId="ADAL" clId="{44AAC2BE-2F29-4C15-8F7F-DE0D23A90E8D}" dt="2023-11-09T20:03:36.233" v="1731" actId="680"/>
        <pc:sldMkLst>
          <pc:docMk/>
          <pc:sldMk cId="89874881" sldId="279"/>
        </pc:sldMkLst>
      </pc:sldChg>
      <pc:sldChg chg="new">
        <pc:chgData name="Elijah K. Gibbs" userId="c6712d87-e224-49df-bb0d-0b7d5b664740" providerId="ADAL" clId="{44AAC2BE-2F29-4C15-8F7F-DE0D23A90E8D}" dt="2023-11-09T20:03:36.767" v="1732" actId="680"/>
        <pc:sldMkLst>
          <pc:docMk/>
          <pc:sldMk cId="459230446" sldId="280"/>
        </pc:sldMkLst>
      </pc:sldChg>
      <pc:sldChg chg="new ord">
        <pc:chgData name="Elijah K. Gibbs" userId="c6712d87-e224-49df-bb0d-0b7d5b664740" providerId="ADAL" clId="{44AAC2BE-2F29-4C15-8F7F-DE0D23A90E8D}" dt="2023-11-09T20:03:57.938" v="1737"/>
        <pc:sldMkLst>
          <pc:docMk/>
          <pc:sldMk cId="2657829759" sldId="281"/>
        </pc:sldMkLst>
      </pc:sldChg>
      <pc:sldChg chg="new">
        <pc:chgData name="Elijah K. Gibbs" userId="c6712d87-e224-49df-bb0d-0b7d5b664740" providerId="ADAL" clId="{44AAC2BE-2F29-4C15-8F7F-DE0D23A90E8D}" dt="2023-11-09T20:03:47.136" v="1734" actId="680"/>
        <pc:sldMkLst>
          <pc:docMk/>
          <pc:sldMk cId="3919378928" sldId="282"/>
        </pc:sldMkLst>
      </pc:sldChg>
      <pc:sldChg chg="new">
        <pc:chgData name="Elijah K. Gibbs" userId="c6712d87-e224-49df-bb0d-0b7d5b664740" providerId="ADAL" clId="{44AAC2BE-2F29-4C15-8F7F-DE0D23A90E8D}" dt="2023-11-09T20:03:47.529" v="1735" actId="680"/>
        <pc:sldMkLst>
          <pc:docMk/>
          <pc:sldMk cId="3428919827" sldId="283"/>
        </pc:sldMkLst>
      </pc:sldChg>
    </pc:docChg>
  </pc:docChgLst>
  <pc:docChgLst>
    <pc:chgData name="Elijah K. Gibbs" userId="c6712d87-e224-49df-bb0d-0b7d5b664740" providerId="ADAL" clId="{4A64DC79-3E77-477C-B2D1-E5CBE78AA4E5}"/>
    <pc:docChg chg="undo custSel modSld">
      <pc:chgData name="Elijah K. Gibbs" userId="c6712d87-e224-49df-bb0d-0b7d5b664740" providerId="ADAL" clId="{4A64DC79-3E77-477C-B2D1-E5CBE78AA4E5}" dt="2023-11-14T00:45:17.812" v="60" actId="6549"/>
      <pc:docMkLst>
        <pc:docMk/>
      </pc:docMkLst>
      <pc:sldChg chg="modSp mod">
        <pc:chgData name="Elijah K. Gibbs" userId="c6712d87-e224-49df-bb0d-0b7d5b664740" providerId="ADAL" clId="{4A64DC79-3E77-477C-B2D1-E5CBE78AA4E5}" dt="2023-11-14T00:45:17.812" v="60" actId="6549"/>
        <pc:sldMkLst>
          <pc:docMk/>
          <pc:sldMk cId="3376351477" sldId="263"/>
        </pc:sldMkLst>
        <pc:spChg chg="mod">
          <ac:chgData name="Elijah K. Gibbs" userId="c6712d87-e224-49df-bb0d-0b7d5b664740" providerId="ADAL" clId="{4A64DC79-3E77-477C-B2D1-E5CBE78AA4E5}" dt="2023-11-14T00:45:17.812" v="60" actId="6549"/>
          <ac:spMkLst>
            <pc:docMk/>
            <pc:sldMk cId="3376351477" sldId="263"/>
            <ac:spMk id="3" creationId="{25566CAE-3365-2491-65B4-DE344DA14184}"/>
          </ac:spMkLst>
        </pc:spChg>
      </pc:sldChg>
      <pc:sldChg chg="modSp mod">
        <pc:chgData name="Elijah K. Gibbs" userId="c6712d87-e224-49df-bb0d-0b7d5b664740" providerId="ADAL" clId="{4A64DC79-3E77-477C-B2D1-E5CBE78AA4E5}" dt="2023-11-14T00:30:52.788" v="54" actId="20577"/>
        <pc:sldMkLst>
          <pc:docMk/>
          <pc:sldMk cId="2489405833" sldId="265"/>
        </pc:sldMkLst>
        <pc:spChg chg="mod">
          <ac:chgData name="Elijah K. Gibbs" userId="c6712d87-e224-49df-bb0d-0b7d5b664740" providerId="ADAL" clId="{4A64DC79-3E77-477C-B2D1-E5CBE78AA4E5}" dt="2023-11-14T00:30:52.788" v="54" actId="20577"/>
          <ac:spMkLst>
            <pc:docMk/>
            <pc:sldMk cId="2489405833" sldId="265"/>
            <ac:spMk id="9" creationId="{72F4ACF0-4591-587A-B444-6FF4D95565CD}"/>
          </ac:spMkLst>
        </pc:spChg>
      </pc:sldChg>
      <pc:sldChg chg="modSp mod">
        <pc:chgData name="Elijah K. Gibbs" userId="c6712d87-e224-49df-bb0d-0b7d5b664740" providerId="ADAL" clId="{4A64DC79-3E77-477C-B2D1-E5CBE78AA4E5}" dt="2023-11-14T00:28:28.399" v="3" actId="1076"/>
        <pc:sldMkLst>
          <pc:docMk/>
          <pc:sldMk cId="1491800485" sldId="276"/>
        </pc:sldMkLst>
        <pc:picChg chg="mod">
          <ac:chgData name="Elijah K. Gibbs" userId="c6712d87-e224-49df-bb0d-0b7d5b664740" providerId="ADAL" clId="{4A64DC79-3E77-477C-B2D1-E5CBE78AA4E5}" dt="2023-11-14T00:28:20.373" v="0" actId="14100"/>
          <ac:picMkLst>
            <pc:docMk/>
            <pc:sldMk cId="1491800485" sldId="276"/>
            <ac:picMk id="5" creationId="{7B28BD9D-56A6-9BF9-9B2B-E6DC55F86509}"/>
          </ac:picMkLst>
        </pc:picChg>
        <pc:picChg chg="mod">
          <ac:chgData name="Elijah K. Gibbs" userId="c6712d87-e224-49df-bb0d-0b7d5b664740" providerId="ADAL" clId="{4A64DC79-3E77-477C-B2D1-E5CBE78AA4E5}" dt="2023-11-14T00:28:28.399" v="3" actId="1076"/>
          <ac:picMkLst>
            <pc:docMk/>
            <pc:sldMk cId="1491800485" sldId="276"/>
            <ac:picMk id="2050" creationId="{D3543580-781B-1F8F-7499-19CE54744A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63477-B074-4994-BFC7-3046E61C0507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ED947-4431-4040-901C-BDB812574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ED947-4431-4040-901C-BDB8125746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0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598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3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7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586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4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6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5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98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7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5929F65-C74D-48CD-ACFD-86620F68458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668546-E996-4F90-BE69-9028980C3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1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E2E6-CCED-AB6D-2F14-05C0A8203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PDR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Electrical Power System with Maximum Power Point Tracking </a:t>
            </a:r>
            <a:br>
              <a:rPr lang="en-US" sz="4000" dirty="0"/>
            </a:br>
            <a:r>
              <a:rPr lang="en-US" sz="4000" dirty="0"/>
              <a:t>(MMPT)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80C32-5686-4D9E-1501-F36A306AF1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Lead Engineer: Elijah Gibbs</a:t>
            </a:r>
          </a:p>
          <a:p>
            <a:r>
              <a:rPr lang="en-US" dirty="0"/>
              <a:t>Manager: Jeffrey Kruth</a:t>
            </a:r>
          </a:p>
          <a:p>
            <a:r>
              <a:rPr lang="en-US" dirty="0"/>
              <a:t>Technical Advisor: Nate Fite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0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997A-7B68-FC22-6FFC-E2C7FFB26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963" y="378567"/>
            <a:ext cx="5113548" cy="654075"/>
          </a:xfrm>
        </p:spPr>
        <p:txBody>
          <a:bodyPr>
            <a:normAutofit/>
          </a:bodyPr>
          <a:lstStyle/>
          <a:p>
            <a:r>
              <a:rPr lang="en-US" sz="3200" dirty="0"/>
              <a:t>Regulated Lines/Output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4B9224-29A3-650D-0FFA-DF3A5C921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963" y="1128655"/>
            <a:ext cx="5113548" cy="2597039"/>
          </a:xfrm>
        </p:spPr>
        <p:txBody>
          <a:bodyPr>
            <a:normAutofit/>
          </a:bodyPr>
          <a:lstStyle/>
          <a:p>
            <a:r>
              <a:rPr lang="en-US" sz="1600" dirty="0"/>
              <a:t>Will provide regulated output using switching regulated buck and boost convertor ICs.</a:t>
            </a:r>
          </a:p>
          <a:p>
            <a:r>
              <a:rPr lang="en-US" sz="1600" dirty="0"/>
              <a:t>Lines available 3.3V @ 1A, 5V @ 1A, 12V @ 1A, Battery Voltage.</a:t>
            </a:r>
          </a:p>
          <a:p>
            <a:r>
              <a:rPr lang="en-US" sz="1600" dirty="0"/>
              <a:t>Will include switches to turn off individual lines to conserve power when needed.</a:t>
            </a:r>
          </a:p>
          <a:p>
            <a:r>
              <a:rPr lang="en-US" sz="1600" dirty="0"/>
              <a:t>For testing output can use a programable DC load </a:t>
            </a:r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F20C083-FCB5-FAA8-C204-9F4336459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49"/>
          <a:stretch/>
        </p:blipFill>
        <p:spPr>
          <a:xfrm>
            <a:off x="435472" y="252919"/>
            <a:ext cx="5113547" cy="6108970"/>
          </a:xfrm>
          <a:prstGeom prst="rect">
            <a:avLst/>
          </a:prstGeom>
        </p:spPr>
      </p:pic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211B4F6-1C4B-3632-87B0-931483807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t="36075" r="61330" b="34705"/>
          <a:stretch/>
        </p:blipFill>
        <p:spPr>
          <a:xfrm>
            <a:off x="6071205" y="3919796"/>
            <a:ext cx="4653064" cy="25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7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3A2E-80D4-4C83-934A-3D110BA9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760"/>
            <a:ext cx="4835635" cy="1805940"/>
          </a:xfrm>
        </p:spPr>
        <p:txBody>
          <a:bodyPr>
            <a:normAutofit/>
          </a:bodyPr>
          <a:lstStyle/>
          <a:p>
            <a:r>
              <a:rPr lang="en-US" sz="4000" dirty="0"/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DAF17-77E8-DDF1-5BDC-6E20AA5D8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314575"/>
            <a:ext cx="4824603" cy="3865562"/>
          </a:xfrm>
        </p:spPr>
        <p:txBody>
          <a:bodyPr>
            <a:normAutofit/>
          </a:bodyPr>
          <a:lstStyle/>
          <a:p>
            <a:r>
              <a:rPr lang="en-US" dirty="0"/>
              <a:t>SEEED STUDIO XIAO RP2040</a:t>
            </a:r>
          </a:p>
          <a:p>
            <a:pPr lvl="1"/>
            <a:r>
              <a:rPr lang="en-US" dirty="0"/>
              <a:t> ARM® Cortex®-M0+ </a:t>
            </a:r>
          </a:p>
          <a:p>
            <a:pPr lvl="1"/>
            <a:r>
              <a:rPr lang="en-US" dirty="0"/>
              <a:t>2 Cores in CPU</a:t>
            </a:r>
          </a:p>
          <a:p>
            <a:r>
              <a:rPr lang="en-US" dirty="0"/>
              <a:t>Clock Speed is 48MHz</a:t>
            </a:r>
          </a:p>
          <a:p>
            <a:r>
              <a:rPr lang="en-US" dirty="0"/>
              <a:t>Normal Current: 28.9 mA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Monitor voltages at key points in system</a:t>
            </a:r>
          </a:p>
          <a:p>
            <a:pPr lvl="1"/>
            <a:r>
              <a:rPr lang="en-US" dirty="0"/>
              <a:t>Adjust voltages through PWM channels to FETS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52" name="Picture 4" descr="pir">
            <a:extLst>
              <a:ext uri="{FF2B5EF4-FFF2-40B4-BE49-F238E27FC236}">
                <a16:creationId xmlns:a16="http://schemas.microsoft.com/office/drawing/2014/main" id="{5AFD6343-D913-AAF5-1BCB-9340E4385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r="5894" b="1"/>
          <a:stretch/>
        </p:blipFill>
        <p:spPr bwMode="auto">
          <a:xfrm>
            <a:off x="6095999" y="10"/>
            <a:ext cx="5075239" cy="33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02010428">
            <a:extLst>
              <a:ext uri="{FF2B5EF4-FFF2-40B4-BE49-F238E27FC236}">
                <a16:creationId xmlns:a16="http://schemas.microsoft.com/office/drawing/2014/main" id="{9BFA7DA6-61CD-FEC1-693A-D6A6870E3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7" r="-1" b="18418"/>
          <a:stretch/>
        </p:blipFill>
        <p:spPr bwMode="auto">
          <a:xfrm>
            <a:off x="6095999" y="3476625"/>
            <a:ext cx="5075238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21A4C1-1E84-D185-FB7E-FAF0501F056F}"/>
              </a:ext>
            </a:extLst>
          </p:cNvPr>
          <p:cNvSpPr/>
          <p:nvPr/>
        </p:nvSpPr>
        <p:spPr>
          <a:xfrm>
            <a:off x="6481763" y="995363"/>
            <a:ext cx="171450" cy="1285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545937-0343-7367-1F68-5A15202806F1}"/>
              </a:ext>
            </a:extLst>
          </p:cNvPr>
          <p:cNvSpPr/>
          <p:nvPr/>
        </p:nvSpPr>
        <p:spPr>
          <a:xfrm>
            <a:off x="6481763" y="1204436"/>
            <a:ext cx="171450" cy="1285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298841-3186-949F-B9CA-2B048E468462}"/>
              </a:ext>
            </a:extLst>
          </p:cNvPr>
          <p:cNvSpPr/>
          <p:nvPr/>
        </p:nvSpPr>
        <p:spPr>
          <a:xfrm>
            <a:off x="6481763" y="1413509"/>
            <a:ext cx="171450" cy="1285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DDE224-8A26-F535-955A-F5A2DA1ECF23}"/>
              </a:ext>
            </a:extLst>
          </p:cNvPr>
          <p:cNvSpPr/>
          <p:nvPr/>
        </p:nvSpPr>
        <p:spPr>
          <a:xfrm>
            <a:off x="6481763" y="1794509"/>
            <a:ext cx="171450" cy="1285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386602-B97B-C75A-574B-38A6CEBEBE44}"/>
              </a:ext>
            </a:extLst>
          </p:cNvPr>
          <p:cNvSpPr/>
          <p:nvPr/>
        </p:nvSpPr>
        <p:spPr>
          <a:xfrm>
            <a:off x="6481763" y="2043113"/>
            <a:ext cx="171450" cy="1285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533D-F882-3A64-3A88-C4F4749A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 dirty="0"/>
              <a:t>Main PCB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9EB1F7-E224-D0CD-AA9B-C4217C4D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73" y="677863"/>
            <a:ext cx="5451627" cy="54379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BEBF20-5BB0-B850-0D78-80721B50D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325158"/>
            <a:ext cx="4572002" cy="3854979"/>
          </a:xfrm>
        </p:spPr>
        <p:txBody>
          <a:bodyPr>
            <a:normAutofit/>
          </a:bodyPr>
          <a:lstStyle/>
          <a:p>
            <a:r>
              <a:rPr lang="en-US" dirty="0"/>
              <a:t>Size will me 90mm x 90mm</a:t>
            </a:r>
          </a:p>
          <a:p>
            <a:r>
              <a:rPr lang="en-US" dirty="0"/>
              <a:t>Path widths: </a:t>
            </a:r>
          </a:p>
          <a:p>
            <a:pPr lvl="1"/>
            <a:r>
              <a:rPr lang="en-US" dirty="0"/>
              <a:t>0.508mm for data lines</a:t>
            </a:r>
          </a:p>
          <a:p>
            <a:pPr lvl="1"/>
            <a:r>
              <a:rPr lang="en-US" dirty="0"/>
              <a:t>1-2mm for power lines</a:t>
            </a:r>
          </a:p>
          <a:p>
            <a:r>
              <a:rPr lang="en-US" dirty="0"/>
              <a:t>2oz/</a:t>
            </a:r>
            <a:r>
              <a:rPr lang="en-US" dirty="0" err="1"/>
              <a:t>sqft</a:t>
            </a:r>
            <a:r>
              <a:rPr lang="en-US" dirty="0"/>
              <a:t> of copper</a:t>
            </a:r>
          </a:p>
          <a:p>
            <a:r>
              <a:rPr lang="en-US" dirty="0"/>
              <a:t>2 layers PCB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5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FBE1-5C55-63DB-5571-7542BE63F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645106"/>
            <a:ext cx="4534047" cy="1422530"/>
          </a:xfrm>
        </p:spPr>
        <p:txBody>
          <a:bodyPr>
            <a:normAutofit/>
          </a:bodyPr>
          <a:lstStyle/>
          <a:p>
            <a:r>
              <a:rPr lang="en-US" dirty="0"/>
              <a:t>Fusion Model</a:t>
            </a:r>
          </a:p>
        </p:txBody>
      </p:sp>
      <p:pic>
        <p:nvPicPr>
          <p:cNvPr id="8" name="Picture 7" descr="A computer chip with many components&#10;&#10;Description automatically generated with medium confidence">
            <a:extLst>
              <a:ext uri="{FF2B5EF4-FFF2-40B4-BE49-F238E27FC236}">
                <a16:creationId xmlns:a16="http://schemas.microsoft.com/office/drawing/2014/main" id="{BCDA7C24-CDD3-84DC-4723-DD33C7353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7" r="29946" b="-1"/>
          <a:stretch/>
        </p:blipFill>
        <p:spPr>
          <a:xfrm>
            <a:off x="1421922" y="2455332"/>
            <a:ext cx="3852608" cy="391154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2E307D-3B1C-9F9C-16BD-223383000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55332"/>
            <a:ext cx="4572002" cy="3724805"/>
          </a:xfrm>
        </p:spPr>
        <p:txBody>
          <a:bodyPr>
            <a:normAutofit/>
          </a:bodyPr>
          <a:lstStyle/>
          <a:p>
            <a:r>
              <a:rPr lang="en-US" dirty="0"/>
              <a:t>Current Models on Left</a:t>
            </a:r>
          </a:p>
          <a:p>
            <a:r>
              <a:rPr lang="en-US" dirty="0"/>
              <a:t>Fabrication will be done in house at the space science center for the first  few prototypes will be using RO4003C from Rogers Corp.</a:t>
            </a:r>
          </a:p>
          <a:p>
            <a:r>
              <a:rPr lang="en-US" dirty="0"/>
              <a:t>Final design will be manufactured from company – PCBWay</a:t>
            </a:r>
          </a:p>
          <a:p>
            <a:r>
              <a:rPr lang="en-US" dirty="0"/>
              <a:t>Will have a battery board and an main EPS board.</a:t>
            </a:r>
          </a:p>
          <a:p>
            <a:endParaRPr lang="en-US" dirty="0"/>
          </a:p>
        </p:txBody>
      </p:sp>
      <p:pic>
        <p:nvPicPr>
          <p:cNvPr id="15" name="Picture 14" descr="A computer chip with two cylinders&#10;&#10;Description automatically generated">
            <a:extLst>
              <a:ext uri="{FF2B5EF4-FFF2-40B4-BE49-F238E27FC236}">
                <a16:creationId xmlns:a16="http://schemas.microsoft.com/office/drawing/2014/main" id="{F0F98425-B76E-3480-5B49-A5F7E494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9" t="23132" r="27283" b="8522"/>
          <a:stretch/>
        </p:blipFill>
        <p:spPr>
          <a:xfrm>
            <a:off x="1421922" y="410243"/>
            <a:ext cx="3852608" cy="27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81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ECEA-17AA-4783-70F2-10CD8A69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1EB64-86FE-EF73-4AAC-FFFE00A64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/>
              <a:t>Build an EPS that shall:</a:t>
            </a:r>
          </a:p>
          <a:p>
            <a:pPr lvl="1"/>
            <a:r>
              <a:rPr lang="en-US" sz="2000" dirty="0"/>
              <a:t>Generate power from solar array</a:t>
            </a:r>
          </a:p>
          <a:p>
            <a:pPr lvl="1"/>
            <a:r>
              <a:rPr lang="en-US" sz="2000" dirty="0"/>
              <a:t>Utilizes a MPPT structure to allow for maximum power to be gathered</a:t>
            </a:r>
          </a:p>
          <a:p>
            <a:pPr lvl="1"/>
            <a:r>
              <a:rPr lang="en-US" sz="2000" dirty="0"/>
              <a:t>Regulate power going in and out of the batteries</a:t>
            </a:r>
          </a:p>
          <a:p>
            <a:pPr lvl="1"/>
            <a:r>
              <a:rPr lang="en-US" sz="2000" dirty="0"/>
              <a:t>Take power from batteries and regulates it to a 3.3V regulated line, 5V regulated line and 12V regulated line.</a:t>
            </a:r>
          </a:p>
          <a:p>
            <a:pPr lvl="1"/>
            <a:r>
              <a:rPr lang="en-US" sz="2000" dirty="0"/>
              <a:t>Ensure power is distributable to multiple other systems</a:t>
            </a:r>
          </a:p>
          <a:p>
            <a:pPr lvl="1"/>
            <a:r>
              <a:rPr lang="en-US" sz="2000" dirty="0"/>
              <a:t>Have onboard microcontroller to control and monitor EPS with sensors</a:t>
            </a:r>
          </a:p>
        </p:txBody>
      </p:sp>
    </p:spTree>
    <p:extLst>
      <p:ext uri="{BB962C8B-B14F-4D97-AF65-F5344CB8AC3E}">
        <p14:creationId xmlns:p14="http://schemas.microsoft.com/office/powerpoint/2010/main" val="245191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B961-569D-30D3-6BF5-F06C3B8D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6CAE-3365-2491-65B4-DE344DA1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Parts: Suppliers like DigiKey, Mouser Electronics, and free sampling from Coilcraft, KEMET, STmicro, TI, Rogers, etc.</a:t>
            </a:r>
          </a:p>
          <a:p>
            <a:r>
              <a:rPr lang="en-US" sz="2000" dirty="0"/>
              <a:t>Software: LTspice (circuit simulation), draw.io (circuit and block diagram design), Fusion 360 (3D modeling/PCB design), Python (programming).</a:t>
            </a:r>
          </a:p>
          <a:p>
            <a:r>
              <a:rPr lang="en-US" sz="2000" dirty="0"/>
              <a:t>Tools: Soldering iron, oscilloscope, multimeter, current supply, DC load, and general electric items (available in SSC labs).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5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08CF-2E7C-8C60-4E22-4BD7AB3D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94C9-4467-304B-9B1E-A6E35507C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963093"/>
            <a:ext cx="4834128" cy="435133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Technical:</a:t>
            </a:r>
          </a:p>
          <a:p>
            <a:r>
              <a:rPr lang="en-US" dirty="0"/>
              <a:t>Heat distribution</a:t>
            </a:r>
          </a:p>
          <a:p>
            <a:r>
              <a:rPr lang="en-US" dirty="0"/>
              <a:t>Current/Voltage limits</a:t>
            </a:r>
          </a:p>
          <a:p>
            <a:r>
              <a:rPr lang="en-US" dirty="0"/>
              <a:t>Generating Electric/Magnetic Fields</a:t>
            </a:r>
          </a:p>
          <a:p>
            <a:r>
              <a:rPr lang="en-US" dirty="0"/>
              <a:t>Electrostatic Shock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Requitements that need to be met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3A54CD-54FC-7CAD-3177-D8D8788EE847}"/>
              </a:ext>
            </a:extLst>
          </p:cNvPr>
          <p:cNvSpPr txBox="1">
            <a:spLocks/>
          </p:cNvSpPr>
          <p:nvPr/>
        </p:nvSpPr>
        <p:spPr>
          <a:xfrm>
            <a:off x="1261872" y="1963093"/>
            <a:ext cx="45293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Programmatic:</a:t>
            </a:r>
          </a:p>
          <a:p>
            <a:r>
              <a:rPr lang="en-US" dirty="0"/>
              <a:t>Acquiring parts/Replaceability</a:t>
            </a:r>
          </a:p>
          <a:p>
            <a:pPr lvl="1"/>
            <a:r>
              <a:rPr lang="en-US" dirty="0"/>
              <a:t>Part Costs</a:t>
            </a:r>
          </a:p>
          <a:p>
            <a:pPr lvl="1"/>
            <a:r>
              <a:rPr lang="en-US" dirty="0"/>
              <a:t>Lead Times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Items that slow down the project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8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D980-18CF-E8B1-D49D-8B207F77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D1DB7-72E4-F923-A82E-79AA0F6B2A63}"/>
              </a:ext>
            </a:extLst>
          </p:cNvPr>
          <p:cNvSpPr txBox="1"/>
          <p:nvPr/>
        </p:nvSpPr>
        <p:spPr>
          <a:xfrm>
            <a:off x="1174324" y="5014912"/>
            <a:ext cx="4834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Overbudget slightly due to buying extra spares.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allow for mistakes to be made in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68AB2C5-7604-73B4-1DE3-9E0F1D941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1102790"/>
              </p:ext>
            </p:extLst>
          </p:nvPr>
        </p:nvGraphicFramePr>
        <p:xfrm>
          <a:off x="795532" y="1955086"/>
          <a:ext cx="9692637" cy="2355656"/>
        </p:xfrm>
        <a:graphic>
          <a:graphicData uri="http://schemas.openxmlformats.org/drawingml/2006/table">
            <a:tbl>
              <a:tblPr/>
              <a:tblGrid>
                <a:gridCol w="1016529">
                  <a:extLst>
                    <a:ext uri="{9D8B030D-6E8A-4147-A177-3AD203B41FA5}">
                      <a16:colId xmlns:a16="http://schemas.microsoft.com/office/drawing/2014/main" val="4042236376"/>
                    </a:ext>
                  </a:extLst>
                </a:gridCol>
                <a:gridCol w="640997">
                  <a:extLst>
                    <a:ext uri="{9D8B030D-6E8A-4147-A177-3AD203B41FA5}">
                      <a16:colId xmlns:a16="http://schemas.microsoft.com/office/drawing/2014/main" val="1073349156"/>
                    </a:ext>
                  </a:extLst>
                </a:gridCol>
                <a:gridCol w="446755">
                  <a:extLst>
                    <a:ext uri="{9D8B030D-6E8A-4147-A177-3AD203B41FA5}">
                      <a16:colId xmlns:a16="http://schemas.microsoft.com/office/drawing/2014/main" val="866181585"/>
                    </a:ext>
                  </a:extLst>
                </a:gridCol>
                <a:gridCol w="498552">
                  <a:extLst>
                    <a:ext uri="{9D8B030D-6E8A-4147-A177-3AD203B41FA5}">
                      <a16:colId xmlns:a16="http://schemas.microsoft.com/office/drawing/2014/main" val="2955105200"/>
                    </a:ext>
                  </a:extLst>
                </a:gridCol>
                <a:gridCol w="479128">
                  <a:extLst>
                    <a:ext uri="{9D8B030D-6E8A-4147-A177-3AD203B41FA5}">
                      <a16:colId xmlns:a16="http://schemas.microsoft.com/office/drawing/2014/main" val="810834753"/>
                    </a:ext>
                  </a:extLst>
                </a:gridCol>
                <a:gridCol w="1256093">
                  <a:extLst>
                    <a:ext uri="{9D8B030D-6E8A-4147-A177-3AD203B41FA5}">
                      <a16:colId xmlns:a16="http://schemas.microsoft.com/office/drawing/2014/main" val="3967059488"/>
                    </a:ext>
                  </a:extLst>
                </a:gridCol>
                <a:gridCol w="472654">
                  <a:extLst>
                    <a:ext uri="{9D8B030D-6E8A-4147-A177-3AD203B41FA5}">
                      <a16:colId xmlns:a16="http://schemas.microsoft.com/office/drawing/2014/main" val="1793859128"/>
                    </a:ext>
                  </a:extLst>
                </a:gridCol>
                <a:gridCol w="679844">
                  <a:extLst>
                    <a:ext uri="{9D8B030D-6E8A-4147-A177-3AD203B41FA5}">
                      <a16:colId xmlns:a16="http://schemas.microsoft.com/office/drawing/2014/main" val="590345052"/>
                    </a:ext>
                  </a:extLst>
                </a:gridCol>
                <a:gridCol w="466178">
                  <a:extLst>
                    <a:ext uri="{9D8B030D-6E8A-4147-A177-3AD203B41FA5}">
                      <a16:colId xmlns:a16="http://schemas.microsoft.com/office/drawing/2014/main" val="64757794"/>
                    </a:ext>
                  </a:extLst>
                </a:gridCol>
                <a:gridCol w="485604">
                  <a:extLst>
                    <a:ext uri="{9D8B030D-6E8A-4147-A177-3AD203B41FA5}">
                      <a16:colId xmlns:a16="http://schemas.microsoft.com/office/drawing/2014/main" val="2498657863"/>
                    </a:ext>
                  </a:extLst>
                </a:gridCol>
                <a:gridCol w="414381">
                  <a:extLst>
                    <a:ext uri="{9D8B030D-6E8A-4147-A177-3AD203B41FA5}">
                      <a16:colId xmlns:a16="http://schemas.microsoft.com/office/drawing/2014/main" val="2535500528"/>
                    </a:ext>
                  </a:extLst>
                </a:gridCol>
                <a:gridCol w="556825">
                  <a:extLst>
                    <a:ext uri="{9D8B030D-6E8A-4147-A177-3AD203B41FA5}">
                      <a16:colId xmlns:a16="http://schemas.microsoft.com/office/drawing/2014/main" val="813180847"/>
                    </a:ext>
                  </a:extLst>
                </a:gridCol>
                <a:gridCol w="615097">
                  <a:extLst>
                    <a:ext uri="{9D8B030D-6E8A-4147-A177-3AD203B41FA5}">
                      <a16:colId xmlns:a16="http://schemas.microsoft.com/office/drawing/2014/main" val="522560286"/>
                    </a:ext>
                  </a:extLst>
                </a:gridCol>
                <a:gridCol w="576249">
                  <a:extLst>
                    <a:ext uri="{9D8B030D-6E8A-4147-A177-3AD203B41FA5}">
                      <a16:colId xmlns:a16="http://schemas.microsoft.com/office/drawing/2014/main" val="4278514381"/>
                    </a:ext>
                  </a:extLst>
                </a:gridCol>
                <a:gridCol w="576249">
                  <a:extLst>
                    <a:ext uri="{9D8B030D-6E8A-4147-A177-3AD203B41FA5}">
                      <a16:colId xmlns:a16="http://schemas.microsoft.com/office/drawing/2014/main" val="1633344518"/>
                    </a:ext>
                  </a:extLst>
                </a:gridCol>
                <a:gridCol w="511502">
                  <a:extLst>
                    <a:ext uri="{9D8B030D-6E8A-4147-A177-3AD203B41FA5}">
                      <a16:colId xmlns:a16="http://schemas.microsoft.com/office/drawing/2014/main" val="3224305999"/>
                    </a:ext>
                  </a:extLst>
                </a:gridCol>
              </a:tblGrid>
              <a:tr h="233995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7F7F7F"/>
                          </a:solidFill>
                          <a:effectLst/>
                          <a:latin typeface="Calibri" panose="020F0502020204030204" pitchFamily="34" charset="0"/>
                        </a:rPr>
                        <a:t>Direct Cost</a:t>
                      </a: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7F7F7F"/>
                          </a:solidFill>
                          <a:effectLst/>
                          <a:latin typeface="Calibri" panose="020F0502020204030204" pitchFamily="34" charset="0"/>
                        </a:rPr>
                        <a:t>Indirect Cost</a:t>
                      </a: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540530"/>
                  </a:ext>
                </a:extLst>
              </a:tr>
              <a:tr h="30852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Labour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 Cost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Items: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Office Supplies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Building Costs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Licenses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50873"/>
                  </a:ext>
                </a:extLst>
              </a:tr>
              <a:tr h="3085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Title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Hourly Wage ($)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Hours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Cost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Progress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Expected Cost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Actual Cost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Under/Over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Budgeted: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211586"/>
                  </a:ext>
                </a:extLst>
              </a:tr>
              <a:tr h="1775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Project Lead Engineer</a:t>
                      </a:r>
                    </a:p>
                  </a:txBody>
                  <a:tcPr marL="5730" marR="5730" marT="5730" marB="0" anchor="ctr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3640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MPPT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10.8834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-9.1166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545510"/>
                  </a:ext>
                </a:extLst>
              </a:tr>
              <a:tr h="177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Technical Advisors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Batteries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19.749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-5.251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Under/Over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-455</a:t>
                      </a: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24980"/>
                  </a:ext>
                </a:extLst>
              </a:tr>
              <a:tr h="1775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Project Manager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Battery Regulators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10.086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-4.914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13045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95928"/>
                  </a:ext>
                </a:extLst>
              </a:tr>
              <a:tr h="308524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Total of All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5940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Output Regulators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8.1052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-1.8948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861073"/>
                  </a:ext>
                </a:extLst>
              </a:tr>
              <a:tr h="17751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Microcontroller/Supporting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23.46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-6.54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422282"/>
                  </a:ext>
                </a:extLst>
              </a:tr>
              <a:tr h="17751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Spare Parts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</a:p>
                  </a:txBody>
                  <a:tcPr marL="5730" marR="5730" marT="5730" marB="0" anchor="b">
                    <a:lnL w="25400" cap="flat" cmpd="dbl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130.6064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30.6064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11046"/>
                  </a:ext>
                </a:extLst>
              </a:tr>
              <a:tr h="30852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Total Costs of Project ($):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19187.89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Total Actual Cost 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202.89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2.89</a:t>
                      </a:r>
                    </a:p>
                  </a:txBody>
                  <a:tcPr marL="5730" marR="5730" marT="5730" marB="0" anchor="b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30" marR="5730" marT="57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683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08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65E3-8805-3502-D303-8B4974EF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>
            <a:normAutofit/>
          </a:bodyPr>
          <a:lstStyle/>
          <a:p>
            <a:r>
              <a:rPr lang="en-US" sz="3200"/>
              <a:t>Timeline / Endpoint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CA5840E-75E7-CBFD-5121-15CC78C28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8" y="1485910"/>
            <a:ext cx="6927007" cy="38964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DD24-9080-0CC7-765B-B56D907FC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2325157"/>
            <a:ext cx="3075836" cy="3854979"/>
          </a:xfrm>
        </p:spPr>
        <p:txBody>
          <a:bodyPr>
            <a:normAutofit/>
          </a:bodyPr>
          <a:lstStyle/>
          <a:p>
            <a:r>
              <a:rPr lang="en-US" sz="1600" dirty="0"/>
              <a:t>Estimate for time to complete was at roughly 240 hours, Currently have spent 91 hours in total.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524380-16F8-B3D1-5DB3-AEA4BCBA09BD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1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6914-8610-89BF-633B-9F2E41FA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Endpoint/Going Forward</a:t>
            </a:r>
          </a:p>
        </p:txBody>
      </p:sp>
      <p:pic>
        <p:nvPicPr>
          <p:cNvPr id="7" name="Content Placeholder 6" descr="A screenshot of a calendar&#10;&#10;Description automatically generated">
            <a:extLst>
              <a:ext uri="{FF2B5EF4-FFF2-40B4-BE49-F238E27FC236}">
                <a16:creationId xmlns:a16="http://schemas.microsoft.com/office/drawing/2014/main" id="{2AA0BA5A-912A-5CD8-725D-EF5784C06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8" y="1918847"/>
            <a:ext cx="7193257" cy="3030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B0A9E-176A-CBA2-3417-F612DA5F277E}"/>
              </a:ext>
            </a:extLst>
          </p:cNvPr>
          <p:cNvSpPr txBox="1"/>
          <p:nvPr/>
        </p:nvSpPr>
        <p:spPr>
          <a:xfrm>
            <a:off x="7878675" y="2325157"/>
            <a:ext cx="3075836" cy="3854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Next Steps:</a:t>
            </a:r>
          </a:p>
          <a:p>
            <a:pPr lvl="1"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Manufacture PCB</a:t>
            </a:r>
          </a:p>
          <a:p>
            <a:pPr lvl="1"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Populate and Test PCB</a:t>
            </a:r>
          </a:p>
          <a:p>
            <a:pPr lvl="1"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Start Iteration Processes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Endpoint :</a:t>
            </a:r>
          </a:p>
          <a:p>
            <a:pPr lvl="1"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The endpoint of this project is to be a functional brass board and PCB design.</a:t>
            </a:r>
          </a:p>
        </p:txBody>
      </p:sp>
    </p:spTree>
    <p:extLst>
      <p:ext uri="{BB962C8B-B14F-4D97-AF65-F5344CB8AC3E}">
        <p14:creationId xmlns:p14="http://schemas.microsoft.com/office/powerpoint/2010/main" val="3413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DB42-5A5E-FB7D-6330-FC975500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645106"/>
            <a:ext cx="4534047" cy="1422530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</p:txBody>
      </p:sp>
      <p:pic>
        <p:nvPicPr>
          <p:cNvPr id="4" name="Picture 3" descr="A computer chip with many components&#10;&#10;Description automatically generated with medium confidence">
            <a:extLst>
              <a:ext uri="{FF2B5EF4-FFF2-40B4-BE49-F238E27FC236}">
                <a16:creationId xmlns:a16="http://schemas.microsoft.com/office/drawing/2014/main" id="{7393EBB7-1B91-986F-0882-8E878BD4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7" r="29946" b="-1"/>
          <a:stretch/>
        </p:blipFill>
        <p:spPr>
          <a:xfrm>
            <a:off x="643192" y="645106"/>
            <a:ext cx="5451627" cy="55350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571C-9EA8-5ED2-E155-0F9F9F944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55332"/>
            <a:ext cx="4572002" cy="3724805"/>
          </a:xfrm>
        </p:spPr>
        <p:txBody>
          <a:bodyPr>
            <a:normAutofit/>
          </a:bodyPr>
          <a:lstStyle/>
          <a:p>
            <a:r>
              <a:rPr lang="en-US" dirty="0"/>
              <a:t>Design and Test a full electrical power system(EPS) for a CubeSat</a:t>
            </a:r>
          </a:p>
          <a:p>
            <a:pPr lvl="1"/>
            <a:r>
              <a:rPr lang="en-US" dirty="0"/>
              <a:t>The project will encompass all steps of the EPS from input specifications to output considerations</a:t>
            </a:r>
          </a:p>
          <a:p>
            <a:pPr lvl="1"/>
            <a:r>
              <a:rPr lang="en-US" dirty="0"/>
              <a:t>Will also consider the implementation of an MPPT input design.</a:t>
            </a:r>
          </a:p>
          <a:p>
            <a:r>
              <a:rPr lang="en-US" dirty="0"/>
              <a:t>Goal is to have this design function for a 1U-3U CubeSat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09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19135-BA54-13F2-4923-1111C66B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solidFill>
                  <a:srgbClr val="FFFFFF"/>
                </a:solidFill>
              </a:rPr>
              <a:t>Questions?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E3628285-E3B9-B4CE-E327-9C0FCAB69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87" y="1566474"/>
            <a:ext cx="3718563" cy="37185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5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7569-671E-8DDC-C998-11E8F1C1C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Unused Slides Below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F32E-DF0D-477F-AA31-1C1F185D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8CC6-F01C-2126-B609-F5E95E8F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qualified to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5C310-6904-0F70-2668-1FDF830DD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925" y="1828800"/>
            <a:ext cx="8595360" cy="4351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Applicable Experience:</a:t>
            </a:r>
          </a:p>
          <a:p>
            <a:pPr lvl="1"/>
            <a:r>
              <a:rPr lang="en-US" dirty="0"/>
              <a:t>Worked as Embedded HW Engineer Intern over the summer</a:t>
            </a:r>
          </a:p>
          <a:p>
            <a:pPr lvl="2"/>
            <a:r>
              <a:rPr lang="en-US" dirty="0"/>
              <a:t>Have enhanced my knowledge in electrical systems</a:t>
            </a:r>
          </a:p>
          <a:p>
            <a:pPr lvl="2"/>
            <a:r>
              <a:rPr lang="en-US" dirty="0"/>
              <a:t>Have enhanced my knowledge in software systems</a:t>
            </a:r>
          </a:p>
          <a:p>
            <a:r>
              <a:rPr lang="en-US" dirty="0"/>
              <a:t>Education:</a:t>
            </a:r>
          </a:p>
          <a:p>
            <a:pPr lvl="1"/>
            <a:r>
              <a:rPr lang="en-US" dirty="0"/>
              <a:t>Space Systems Engineering</a:t>
            </a:r>
          </a:p>
          <a:p>
            <a:pPr lvl="2"/>
            <a:r>
              <a:rPr lang="en-US" dirty="0"/>
              <a:t> Gained a fundamental understanding of electrical systems within the context of space technology. </a:t>
            </a:r>
          </a:p>
          <a:p>
            <a:pPr lvl="3"/>
            <a:r>
              <a:rPr lang="en-US" dirty="0"/>
              <a:t>Through classes such as: Circuits, Spacecraft Electronic Systems, RF Transmission Lines &amp; Circ.</a:t>
            </a:r>
          </a:p>
          <a:p>
            <a:pPr lvl="1"/>
            <a:r>
              <a:rPr lang="en-US" dirty="0"/>
              <a:t>Minor in Computer Science:</a:t>
            </a:r>
          </a:p>
          <a:p>
            <a:pPr lvl="2"/>
            <a:r>
              <a:rPr lang="en-US" dirty="0"/>
              <a:t>Gained hands-on experience in coding, software design, and problem-solving.</a:t>
            </a:r>
          </a:p>
          <a:p>
            <a:r>
              <a:rPr lang="en-US" dirty="0"/>
              <a:t>Overall:</a:t>
            </a:r>
          </a:p>
          <a:p>
            <a:pPr lvl="1"/>
            <a:r>
              <a:rPr lang="en-US" dirty="0"/>
              <a:t>With all these areas combined I have acquired a well-rounded skill set capable of taking on the challenges of this project.</a:t>
            </a:r>
          </a:p>
        </p:txBody>
      </p:sp>
    </p:spTree>
    <p:extLst>
      <p:ext uri="{BB962C8B-B14F-4D97-AF65-F5344CB8AC3E}">
        <p14:creationId xmlns:p14="http://schemas.microsoft.com/office/powerpoint/2010/main" val="21601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FA91-BF5C-14D3-3E39-87DBA0DD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959F-A904-FC84-BAF3-2BBCB8E97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2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A6B2-6C6D-6DB5-9887-656D67CD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>
            <a:normAutofit/>
          </a:bodyPr>
          <a:lstStyle/>
          <a:p>
            <a:r>
              <a:rPr lang="en-US" sz="3200"/>
              <a:t>System Level Design</a:t>
            </a:r>
          </a:p>
        </p:txBody>
      </p:sp>
      <p:pic>
        <p:nvPicPr>
          <p:cNvPr id="7" name="Content Placeholder 6" descr="A diagram of a battery charger&#10;&#10;Description automatically generated">
            <a:extLst>
              <a:ext uri="{FF2B5EF4-FFF2-40B4-BE49-F238E27FC236}">
                <a16:creationId xmlns:a16="http://schemas.microsoft.com/office/drawing/2014/main" id="{AFD29F67-6187-AA51-18B7-5FF8A268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7" y="1179042"/>
            <a:ext cx="6927007" cy="2961294"/>
          </a:xfrm>
          <a:prstGeom prst="rect">
            <a:avLst/>
          </a:prstGeom>
        </p:spPr>
      </p:pic>
      <p:pic>
        <p:nvPicPr>
          <p:cNvPr id="1028" name="Picture 4" descr="i-v curve">
            <a:extLst>
              <a:ext uri="{FF2B5EF4-FFF2-40B4-BE49-F238E27FC236}">
                <a16:creationId xmlns:a16="http://schemas.microsoft.com/office/drawing/2014/main" id="{F208D283-9374-ECA5-02B7-3931DF711F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7" y="4199757"/>
            <a:ext cx="6927008" cy="247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6C30C-9E3A-9797-DEE5-BBF306DC6E2B}"/>
              </a:ext>
            </a:extLst>
          </p:cNvPr>
          <p:cNvSpPr txBox="1"/>
          <p:nvPr/>
        </p:nvSpPr>
        <p:spPr>
          <a:xfrm>
            <a:off x="7655668" y="2290357"/>
            <a:ext cx="3408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will be two boards: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board for the batteries and battery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board for all other EPS functions: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MPPT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BCR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Output Regulation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335716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5AFC-29DC-82F0-35DF-C0D32C48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Flowchart</a:t>
            </a:r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7B28BD9D-56A6-9BF9-9B2B-E6DC55F86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4" y="1774478"/>
            <a:ext cx="5697713" cy="4599161"/>
          </a:xfrm>
        </p:spPr>
      </p:pic>
      <p:pic>
        <p:nvPicPr>
          <p:cNvPr id="2050" name="Picture 2" descr="table2">
            <a:extLst>
              <a:ext uri="{FF2B5EF4-FFF2-40B4-BE49-F238E27FC236}">
                <a16:creationId xmlns:a16="http://schemas.microsoft.com/office/drawing/2014/main" id="{D3543580-781B-1F8F-7499-19CE54744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5"/>
          <a:stretch/>
        </p:blipFill>
        <p:spPr bwMode="auto">
          <a:xfrm>
            <a:off x="5909125" y="1981033"/>
            <a:ext cx="5299065" cy="17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80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18F0-812F-5C7F-7786-D3BBA998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>
            <a:normAutofit/>
          </a:bodyPr>
          <a:lstStyle/>
          <a:p>
            <a:r>
              <a:rPr lang="en-US" sz="3200"/>
              <a:t>MPPT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F4ACF0-4591-587A-B444-6FF4D9556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2325157"/>
            <a:ext cx="3075836" cy="3854979"/>
          </a:xfrm>
        </p:spPr>
        <p:txBody>
          <a:bodyPr>
            <a:normAutofit/>
          </a:bodyPr>
          <a:lstStyle/>
          <a:p>
            <a:r>
              <a:rPr lang="en-US" sz="1600" dirty="0"/>
              <a:t>MPPT can intake:</a:t>
            </a:r>
          </a:p>
          <a:p>
            <a:pPr lvl="1"/>
            <a:r>
              <a:rPr lang="en-US" sz="1400" dirty="0"/>
              <a:t>An input voltage range up to 30v</a:t>
            </a:r>
          </a:p>
          <a:p>
            <a:pPr lvl="1"/>
            <a:r>
              <a:rPr lang="en-US" sz="1400" dirty="0"/>
              <a:t>An input current range up to 20A</a:t>
            </a:r>
          </a:p>
          <a:p>
            <a:r>
              <a:rPr lang="en-US" sz="1600" dirty="0"/>
              <a:t>System will use FET to traverse the I-V curve.</a:t>
            </a:r>
          </a:p>
          <a:p>
            <a:r>
              <a:rPr lang="en-US" sz="1600" dirty="0"/>
              <a:t>Will use perturb and observe method find peak power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BC2FFC-D4BC-5AAC-09D7-1FFBC30C3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0" r="46046"/>
          <a:stretch/>
        </p:blipFill>
        <p:spPr>
          <a:xfrm>
            <a:off x="335901" y="1573125"/>
            <a:ext cx="6950267" cy="37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0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C52-663D-9175-24FD-6D4AEFD6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>
            <a:normAutofit/>
          </a:bodyPr>
          <a:lstStyle/>
          <a:p>
            <a:r>
              <a:rPr lang="en-US" sz="3200" dirty="0"/>
              <a:t>Battery Charge Regulator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56027-75D3-8361-D171-88A5B49CD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" t="5465" r="51644" b="-5465"/>
          <a:stretch/>
        </p:blipFill>
        <p:spPr>
          <a:xfrm>
            <a:off x="633998" y="787658"/>
            <a:ext cx="6927007" cy="5292944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5C13E49-AADE-D8AD-E70F-80890E57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2325157"/>
            <a:ext cx="3075836" cy="3854979"/>
          </a:xfrm>
        </p:spPr>
        <p:txBody>
          <a:bodyPr>
            <a:normAutofit/>
          </a:bodyPr>
          <a:lstStyle/>
          <a:p>
            <a:r>
              <a:rPr lang="en-US" sz="1500"/>
              <a:t>Will utilize buck/boost setup to convert power to battery level</a:t>
            </a:r>
          </a:p>
          <a:p>
            <a:r>
              <a:rPr lang="en-US" sz="1500"/>
              <a:t>Will switch between buck and boost convertor depending on needed power input needs</a:t>
            </a:r>
          </a:p>
          <a:p>
            <a:r>
              <a:rPr lang="en-US" sz="1500"/>
              <a:t>Will use Zener Diode to stop overvoltage spike </a:t>
            </a:r>
          </a:p>
          <a:p>
            <a:r>
              <a:rPr lang="en-US" sz="1500"/>
              <a:t>Will use fuse to stop overcurrent spikes</a:t>
            </a:r>
          </a:p>
          <a:p>
            <a:r>
              <a:rPr lang="en-US" sz="1500"/>
              <a:t>Will use comparator setup to detect when to stop charging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6458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91D06F2-220E-B062-A721-B0063A2F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103" y="3976819"/>
            <a:ext cx="5002550" cy="22760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1F3704-AE26-3483-7BDB-8EF7F5B7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5" y="336862"/>
            <a:ext cx="10663918" cy="332073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2D9D4BE-C25D-3D95-0524-D04444967A2E}"/>
              </a:ext>
            </a:extLst>
          </p:cNvPr>
          <p:cNvSpPr txBox="1">
            <a:spLocks/>
          </p:cNvSpPr>
          <p:nvPr/>
        </p:nvSpPr>
        <p:spPr>
          <a:xfrm>
            <a:off x="242735" y="5114826"/>
            <a:ext cx="4010820" cy="161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LtSpice</a:t>
            </a:r>
            <a:r>
              <a:rPr lang="en-US" sz="3200" dirty="0"/>
              <a:t> Buck Convertor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5B47493-8DF2-6173-C4B2-4B17F5968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776" y="3976819"/>
            <a:ext cx="2416014" cy="25539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Tested over several cases all cases can be adjusted to within 8.4V</a:t>
            </a:r>
          </a:p>
          <a:p>
            <a:pPr marL="0" indent="0">
              <a:buNone/>
            </a:pPr>
            <a:r>
              <a:rPr lang="en-US" sz="1600" dirty="0"/>
              <a:t>No major anomalies to contend with</a:t>
            </a:r>
          </a:p>
        </p:txBody>
      </p:sp>
    </p:spTree>
    <p:extLst>
      <p:ext uri="{BB962C8B-B14F-4D97-AF65-F5344CB8AC3E}">
        <p14:creationId xmlns:p14="http://schemas.microsoft.com/office/powerpoint/2010/main" val="307481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6B82B-D1AC-CCDA-5ED1-DAE7A9A3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73" y="4005873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LtSpice</a:t>
            </a:r>
            <a:r>
              <a:rPr lang="en-US" sz="3200" dirty="0"/>
              <a:t> Boost Convertor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DA03B-4C8A-AF4E-5EB3-D3BB12D4D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2354" y="345737"/>
            <a:ext cx="2416014" cy="42218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Tested over several cases all cases can be adjusted to within 8.4V</a:t>
            </a:r>
          </a:p>
          <a:p>
            <a:pPr marL="0" indent="0">
              <a:buNone/>
            </a:pPr>
            <a:r>
              <a:rPr lang="en-US" sz="1600" dirty="0"/>
              <a:t>Voltage spike on 1V is tolerable due to Zener diode voltage clamp after boost convertor.</a:t>
            </a:r>
          </a:p>
          <a:p>
            <a:pPr marL="0" indent="0">
              <a:buNone/>
            </a:pPr>
            <a:r>
              <a:rPr lang="en-US" sz="1600" dirty="0"/>
              <a:t>May also look to add capacitor before inductor to reduce overvoltage spike.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148AA-631A-8593-193D-E0152E55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3" y="345737"/>
            <a:ext cx="8356509" cy="3513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BDB5C-1A8B-5E01-4EF6-DA64C083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63" y="4067007"/>
            <a:ext cx="5351619" cy="25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6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C28B-B36D-1038-6A26-A731C9A6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>
            <a:normAutofit/>
          </a:bodyPr>
          <a:lstStyle/>
          <a:p>
            <a:r>
              <a:rPr lang="en-US" sz="3200"/>
              <a:t>Battery Layout</a:t>
            </a:r>
          </a:p>
        </p:txBody>
      </p:sp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97D4086-E7A5-863A-2DF8-FDADD6723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t="2" r="66894" b="-3"/>
          <a:stretch/>
        </p:blipFill>
        <p:spPr>
          <a:xfrm>
            <a:off x="1237489" y="640079"/>
            <a:ext cx="5526528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159EA6-47BF-39AD-DF88-28E75D416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2325157"/>
            <a:ext cx="3075836" cy="3854979"/>
          </a:xfrm>
        </p:spPr>
        <p:txBody>
          <a:bodyPr>
            <a:normAutofit/>
          </a:bodyPr>
          <a:lstStyle/>
          <a:p>
            <a:r>
              <a:rPr lang="en-US" sz="1600" dirty="0"/>
              <a:t>Will utilize two series setup. </a:t>
            </a:r>
          </a:p>
          <a:p>
            <a:r>
              <a:rPr lang="en-US" sz="1600" dirty="0"/>
              <a:t>4.2V batteries at 5000mAhrs will provide 42Whrs of power</a:t>
            </a:r>
          </a:p>
          <a:p>
            <a:r>
              <a:rPr lang="en-US" sz="1600" dirty="0"/>
              <a:t>HZ-2S-A10 will function as a Battery Management System Protection Board</a:t>
            </a:r>
          </a:p>
        </p:txBody>
      </p:sp>
    </p:spTree>
    <p:extLst>
      <p:ext uri="{BB962C8B-B14F-4D97-AF65-F5344CB8AC3E}">
        <p14:creationId xmlns:p14="http://schemas.microsoft.com/office/powerpoint/2010/main" val="331563768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2493</TotalTime>
  <Words>982</Words>
  <Application>Microsoft Office PowerPoint</Application>
  <PresentationFormat>Widescreen</PresentationFormat>
  <Paragraphs>212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Schoolbook</vt:lpstr>
      <vt:lpstr>Wingdings 2</vt:lpstr>
      <vt:lpstr>View</vt:lpstr>
      <vt:lpstr>PDR  Electrical Power System with Maximum Power Point Tracking  (MMPT)</vt:lpstr>
      <vt:lpstr>Project Description</vt:lpstr>
      <vt:lpstr>System Level Design</vt:lpstr>
      <vt:lpstr>Software Flowchart</vt:lpstr>
      <vt:lpstr>MPPT</vt:lpstr>
      <vt:lpstr>Battery Charge Regulator</vt:lpstr>
      <vt:lpstr>PowerPoint Presentation</vt:lpstr>
      <vt:lpstr>LtSpice Boost Convertor</vt:lpstr>
      <vt:lpstr>Battery Layout</vt:lpstr>
      <vt:lpstr>Regulated Lines/Output</vt:lpstr>
      <vt:lpstr>Microcontroller</vt:lpstr>
      <vt:lpstr>Main PCB Layout</vt:lpstr>
      <vt:lpstr>Fusion Model</vt:lpstr>
      <vt:lpstr>Project Requirements</vt:lpstr>
      <vt:lpstr>Resources</vt:lpstr>
      <vt:lpstr>Risks</vt:lpstr>
      <vt:lpstr>Budget</vt:lpstr>
      <vt:lpstr>Timeline / Endpoint</vt:lpstr>
      <vt:lpstr>Endpoint/Going Forward</vt:lpstr>
      <vt:lpstr>Questions?</vt:lpstr>
      <vt:lpstr>Unused Slides Below</vt:lpstr>
      <vt:lpstr>Why am I qualified to do this?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Electrical Power System with MPPT Solar Input</dc:title>
  <dc:creator>Elijah K. Gibbs</dc:creator>
  <cp:lastModifiedBy>Elijah K. Gibbs</cp:lastModifiedBy>
  <cp:revision>1</cp:revision>
  <dcterms:created xsi:type="dcterms:W3CDTF">2023-08-30T16:59:12Z</dcterms:created>
  <dcterms:modified xsi:type="dcterms:W3CDTF">2023-11-14T00:45:27Z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42ddfa3-f04e-4aa0-a6ac-18ea78752d25_Enabled">
    <vt:lpwstr>true</vt:lpwstr>
  </property>
  <property fmtid="{D5CDD505-2E9C-101B-9397-08002B2CF9AE}" pid="3" name="MSIP_Label_a42ddfa3-f04e-4aa0-a6ac-18ea78752d25_SetDate">
    <vt:lpwstr>2023-08-30T16:59:32Z</vt:lpwstr>
  </property>
  <property fmtid="{D5CDD505-2E9C-101B-9397-08002B2CF9AE}" pid="4" name="MSIP_Label_a42ddfa3-f04e-4aa0-a6ac-18ea78752d25_Method">
    <vt:lpwstr>Standard</vt:lpwstr>
  </property>
  <property fmtid="{D5CDD505-2E9C-101B-9397-08002B2CF9AE}" pid="5" name="MSIP_Label_a42ddfa3-f04e-4aa0-a6ac-18ea78752d25_Name">
    <vt:lpwstr>defa4170-0d19-0005-0004-bc88714345d2</vt:lpwstr>
  </property>
  <property fmtid="{D5CDD505-2E9C-101B-9397-08002B2CF9AE}" pid="6" name="MSIP_Label_a42ddfa3-f04e-4aa0-a6ac-18ea78752d25_SiteId">
    <vt:lpwstr>6135a844-853b-4b8c-9020-ae7f7ccf6c22</vt:lpwstr>
  </property>
  <property fmtid="{D5CDD505-2E9C-101B-9397-08002B2CF9AE}" pid="7" name="MSIP_Label_a42ddfa3-f04e-4aa0-a6ac-18ea78752d25_ActionId">
    <vt:lpwstr>96796986-d073-4742-9e66-42009ecf6cb2</vt:lpwstr>
  </property>
  <property fmtid="{D5CDD505-2E9C-101B-9397-08002B2CF9AE}" pid="8" name="MSIP_Label_a42ddfa3-f04e-4aa0-a6ac-18ea78752d25_ContentBits">
    <vt:lpwstr>0</vt:lpwstr>
  </property>
</Properties>
</file>